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48"/>
  </p:notesMasterIdLst>
  <p:sldIdLst>
    <p:sldId id="1117" r:id="rId8"/>
    <p:sldId id="1116" r:id="rId9"/>
    <p:sldId id="1092" r:id="rId10"/>
    <p:sldId id="1427" r:id="rId11"/>
    <p:sldId id="1428" r:id="rId12"/>
    <p:sldId id="1406" r:id="rId13"/>
    <p:sldId id="1085" r:id="rId14"/>
    <p:sldId id="1138" r:id="rId15"/>
    <p:sldId id="1420" r:id="rId16"/>
    <p:sldId id="1100" r:id="rId17"/>
    <p:sldId id="1165" r:id="rId18"/>
    <p:sldId id="1426" r:id="rId19"/>
    <p:sldId id="1421" r:id="rId20"/>
    <p:sldId id="1112" r:id="rId21"/>
    <p:sldId id="1113" r:id="rId22"/>
    <p:sldId id="1114" r:id="rId23"/>
    <p:sldId id="1147" r:id="rId24"/>
    <p:sldId id="1141" r:id="rId25"/>
    <p:sldId id="1143" r:id="rId26"/>
    <p:sldId id="1145" r:id="rId27"/>
    <p:sldId id="1144" r:id="rId28"/>
    <p:sldId id="273" r:id="rId29"/>
    <p:sldId id="1423" r:id="rId30"/>
    <p:sldId id="1166" r:id="rId31"/>
    <p:sldId id="1139" r:id="rId32"/>
    <p:sldId id="1399" r:id="rId33"/>
    <p:sldId id="1424" r:id="rId34"/>
    <p:sldId id="1405" r:id="rId35"/>
    <p:sldId id="1379" r:id="rId36"/>
    <p:sldId id="1397" r:id="rId37"/>
    <p:sldId id="1415" r:id="rId38"/>
    <p:sldId id="1398" r:id="rId39"/>
    <p:sldId id="1414" r:id="rId40"/>
    <p:sldId id="1419" r:id="rId41"/>
    <p:sldId id="1357" r:id="rId42"/>
    <p:sldId id="1417" r:id="rId43"/>
    <p:sldId id="281" r:id="rId44"/>
    <p:sldId id="1365" r:id="rId45"/>
    <p:sldId id="1157" r:id="rId46"/>
    <p:sldId id="1158" r:id="rId47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092"/>
            <p14:sldId id="1427"/>
            <p14:sldId id="1428"/>
            <p14:sldId id="1406"/>
            <p14:sldId id="1085"/>
            <p14:sldId id="1138"/>
            <p14:sldId id="1420"/>
            <p14:sldId id="1100"/>
            <p14:sldId id="1165"/>
            <p14:sldId id="1426"/>
            <p14:sldId id="1421"/>
            <p14:sldId id="1112"/>
            <p14:sldId id="1113"/>
            <p14:sldId id="1114"/>
            <p14:sldId id="1147"/>
            <p14:sldId id="1141"/>
            <p14:sldId id="1143"/>
            <p14:sldId id="1145"/>
            <p14:sldId id="1144"/>
            <p14:sldId id="273"/>
            <p14:sldId id="1423"/>
            <p14:sldId id="1166"/>
            <p14:sldId id="1139"/>
            <p14:sldId id="1399"/>
            <p14:sldId id="1424"/>
            <p14:sldId id="1405"/>
            <p14:sldId id="1379"/>
            <p14:sldId id="1397"/>
            <p14:sldId id="1415"/>
            <p14:sldId id="1398"/>
            <p14:sldId id="1414"/>
            <p14:sldId id="1419"/>
            <p14:sldId id="1357"/>
            <p14:sldId id="1417"/>
            <p14:sldId id="281"/>
            <p14:sldId id="1365"/>
            <p14:sldId id="1157"/>
            <p14:sldId id="1158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B8C886-C4BD-49FC-AD41-F506A5A36123}" v="106" dt="2022-04-22T12:47:02.649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AB8C886-C4BD-49FC-AD41-F506A5A36123}"/>
    <pc:docChg chg="undo custSel addSld delSld modSld sldOrd modSection">
      <pc:chgData name="Drgona, Jan" userId="8107277a-43fb-42e1-8aa0-684adf187181" providerId="ADAL" clId="{6AB8C886-C4BD-49FC-AD41-F506A5A36123}" dt="2022-04-26T14:37:27.300" v="3877" actId="47"/>
      <pc:docMkLst>
        <pc:docMk/>
      </pc:docMkLst>
      <pc:sldChg chg="modSp mod ord modShow">
        <pc:chgData name="Drgona, Jan" userId="8107277a-43fb-42e1-8aa0-684adf187181" providerId="ADAL" clId="{6AB8C886-C4BD-49FC-AD41-F506A5A36123}" dt="2022-04-22T12:28:41.134" v="3724"/>
        <pc:sldMkLst>
          <pc:docMk/>
          <pc:sldMk cId="1244961172" sldId="273"/>
        </pc:sldMkLst>
        <pc:spChg chg="mod">
          <ac:chgData name="Drgona, Jan" userId="8107277a-43fb-42e1-8aa0-684adf187181" providerId="ADAL" clId="{6AB8C886-C4BD-49FC-AD41-F506A5A36123}" dt="2022-04-17T21:40:02.230" v="722" actId="20577"/>
          <ac:spMkLst>
            <pc:docMk/>
            <pc:sldMk cId="1244961172" sldId="273"/>
            <ac:spMk id="3" creationId="{6D50AF6E-CF6A-429E-A4B2-32D2D767B73B}"/>
          </ac:spMkLst>
        </pc:spChg>
        <pc:spChg chg="mod">
          <ac:chgData name="Drgona, Jan" userId="8107277a-43fb-42e1-8aa0-684adf187181" providerId="ADAL" clId="{6AB8C886-C4BD-49FC-AD41-F506A5A36123}" dt="2022-04-17T21:40:08.330" v="724" actId="403"/>
          <ac:spMkLst>
            <pc:docMk/>
            <pc:sldMk cId="1244961172" sldId="273"/>
            <ac:spMk id="6" creationId="{1F463334-C517-43B2-BABB-30357D4FF037}"/>
          </ac:spMkLst>
        </pc:spChg>
      </pc:sldChg>
      <pc:sldChg chg="modSp add mod ord modShow">
        <pc:chgData name="Drgona, Jan" userId="8107277a-43fb-42e1-8aa0-684adf187181" providerId="ADAL" clId="{6AB8C886-C4BD-49FC-AD41-F506A5A36123}" dt="2022-04-17T23:06:09.146" v="2876" actId="729"/>
        <pc:sldMkLst>
          <pc:docMk/>
          <pc:sldMk cId="1165423220" sldId="281"/>
        </pc:sldMkLst>
        <pc:spChg chg="mod">
          <ac:chgData name="Drgona, Jan" userId="8107277a-43fb-42e1-8aa0-684adf187181" providerId="ADAL" clId="{6AB8C886-C4BD-49FC-AD41-F506A5A36123}" dt="2022-04-17T22:06:52.485" v="1329" actId="20577"/>
          <ac:spMkLst>
            <pc:docMk/>
            <pc:sldMk cId="1165423220" sldId="281"/>
            <ac:spMk id="3" creationId="{C02DDCAC-DB40-42AA-84D5-1F56C162BF1B}"/>
          </ac:spMkLst>
        </pc:spChg>
        <pc:spChg chg="mod">
          <ac:chgData name="Drgona, Jan" userId="8107277a-43fb-42e1-8aa0-684adf187181" providerId="ADAL" clId="{6AB8C886-C4BD-49FC-AD41-F506A5A36123}" dt="2022-04-17T22:07:44.168" v="1342" actId="1076"/>
          <ac:spMkLst>
            <pc:docMk/>
            <pc:sldMk cId="1165423220" sldId="281"/>
            <ac:spMk id="10" creationId="{744AEE57-C02C-EB4D-AB40-30C4CF48047A}"/>
          </ac:spMkLst>
        </pc:spChg>
      </pc:sldChg>
      <pc:sldChg chg="modSp mod ord">
        <pc:chgData name="Drgona, Jan" userId="8107277a-43fb-42e1-8aa0-684adf187181" providerId="ADAL" clId="{6AB8C886-C4BD-49FC-AD41-F506A5A36123}" dt="2022-04-21T19:11:39.298" v="3638" actId="20577"/>
        <pc:sldMkLst>
          <pc:docMk/>
          <pc:sldMk cId="2150487817" sldId="1085"/>
        </pc:sldMkLst>
        <pc:spChg chg="mod">
          <ac:chgData name="Drgona, Jan" userId="8107277a-43fb-42e1-8aa0-684adf187181" providerId="ADAL" clId="{6AB8C886-C4BD-49FC-AD41-F506A5A36123}" dt="2022-04-21T19:11:39.298" v="3638" actId="20577"/>
          <ac:spMkLst>
            <pc:docMk/>
            <pc:sldMk cId="2150487817" sldId="1085"/>
            <ac:spMk id="3" creationId="{9F207FEA-2D13-BB49-8F55-5AB58405AFD8}"/>
          </ac:spMkLst>
        </pc:spChg>
        <pc:spChg chg="mod">
          <ac:chgData name="Drgona, Jan" userId="8107277a-43fb-42e1-8aa0-684adf187181" providerId="ADAL" clId="{6AB8C886-C4BD-49FC-AD41-F506A5A36123}" dt="2022-04-17T23:30:19.792" v="3526" actId="20577"/>
          <ac:spMkLst>
            <pc:docMk/>
            <pc:sldMk cId="2150487817" sldId="1085"/>
            <ac:spMk id="4" creationId="{F0CFD1C5-9C1A-D04B-9C5C-9DDCCD2B7692}"/>
          </ac:spMkLst>
        </pc:spChg>
        <pc:spChg chg="mod">
          <ac:chgData name="Drgona, Jan" userId="8107277a-43fb-42e1-8aa0-684adf187181" providerId="ADAL" clId="{6AB8C886-C4BD-49FC-AD41-F506A5A36123}" dt="2022-04-17T22:42:28.613" v="2406" actId="1076"/>
          <ac:spMkLst>
            <pc:docMk/>
            <pc:sldMk cId="2150487817" sldId="1085"/>
            <ac:spMk id="8" creationId="{C994E3A2-3E4D-4C5C-9535-3EDB3D494CFE}"/>
          </ac:spMkLst>
        </pc:spChg>
      </pc:sldChg>
      <pc:sldChg chg="modSp mod">
        <pc:chgData name="Drgona, Jan" userId="8107277a-43fb-42e1-8aa0-684adf187181" providerId="ADAL" clId="{6AB8C886-C4BD-49FC-AD41-F506A5A36123}" dt="2022-04-22T12:28:20.348" v="3721" actId="20577"/>
        <pc:sldMkLst>
          <pc:docMk/>
          <pc:sldMk cId="3108212472" sldId="1092"/>
        </pc:sldMkLst>
        <pc:spChg chg="mod">
          <ac:chgData name="Drgona, Jan" userId="8107277a-43fb-42e1-8aa0-684adf187181" providerId="ADAL" clId="{6AB8C886-C4BD-49FC-AD41-F506A5A36123}" dt="2022-04-22T12:28:20.348" v="3721" actId="20577"/>
          <ac:spMkLst>
            <pc:docMk/>
            <pc:sldMk cId="3108212472" sldId="1092"/>
            <ac:spMk id="3" creationId="{7E2B4552-8098-406B-8F7A-4E0F4A20EB05}"/>
          </ac:spMkLst>
        </pc:spChg>
      </pc:sldChg>
      <pc:sldChg chg="addSp delSp modSp mod ord">
        <pc:chgData name="Drgona, Jan" userId="8107277a-43fb-42e1-8aa0-684adf187181" providerId="ADAL" clId="{6AB8C886-C4BD-49FC-AD41-F506A5A36123}" dt="2022-04-22T12:47:37.571" v="3834" actId="1038"/>
        <pc:sldMkLst>
          <pc:docMk/>
          <pc:sldMk cId="2128004020" sldId="1100"/>
        </pc:sldMkLst>
        <pc:spChg chg="mod">
          <ac:chgData name="Drgona, Jan" userId="8107277a-43fb-42e1-8aa0-684adf187181" providerId="ADAL" clId="{6AB8C886-C4BD-49FC-AD41-F506A5A36123}" dt="2022-04-17T23:23:53.010" v="3360" actId="20577"/>
          <ac:spMkLst>
            <pc:docMk/>
            <pc:sldMk cId="2128004020" sldId="1100"/>
            <ac:spMk id="2" creationId="{7F5FD97D-AD65-A14D-A584-DF7F474A1613}"/>
          </ac:spMkLst>
        </pc:spChg>
        <pc:spChg chg="add mod">
          <ac:chgData name="Drgona, Jan" userId="8107277a-43fb-42e1-8aa0-684adf187181" providerId="ADAL" clId="{6AB8C886-C4BD-49FC-AD41-F506A5A36123}" dt="2022-04-17T22:53:33.542" v="2685" actId="21"/>
          <ac:spMkLst>
            <pc:docMk/>
            <pc:sldMk cId="2128004020" sldId="1100"/>
            <ac:spMk id="4" creationId="{0D1953F2-F384-4895-A90D-91E30A82458B}"/>
          </ac:spMkLst>
        </pc:spChg>
        <pc:spChg chg="add mod">
          <ac:chgData name="Drgona, Jan" userId="8107277a-43fb-42e1-8aa0-684adf187181" providerId="ADAL" clId="{6AB8C886-C4BD-49FC-AD41-F506A5A36123}" dt="2022-04-17T22:53:59.230" v="2693" actId="21"/>
          <ac:spMkLst>
            <pc:docMk/>
            <pc:sldMk cId="2128004020" sldId="1100"/>
            <ac:spMk id="5" creationId="{49E6FE7E-95FD-4802-AAFB-AC3A684659AF}"/>
          </ac:spMkLst>
        </pc:spChg>
        <pc:spChg chg="add mod">
          <ac:chgData name="Drgona, Jan" userId="8107277a-43fb-42e1-8aa0-684adf187181" providerId="ADAL" clId="{6AB8C886-C4BD-49FC-AD41-F506A5A36123}" dt="2022-04-22T12:45:35.853" v="3819" actId="20577"/>
          <ac:spMkLst>
            <pc:docMk/>
            <pc:sldMk cId="2128004020" sldId="1100"/>
            <ac:spMk id="8" creationId="{46F12F53-441B-45F6-9781-158C8416EBCC}"/>
          </ac:spMkLst>
        </pc:spChg>
        <pc:spChg chg="add mod">
          <ac:chgData name="Drgona, Jan" userId="8107277a-43fb-42e1-8aa0-684adf187181" providerId="ADAL" clId="{6AB8C886-C4BD-49FC-AD41-F506A5A36123}" dt="2022-04-17T22:58:01.381" v="2797" actId="1038"/>
          <ac:spMkLst>
            <pc:docMk/>
            <pc:sldMk cId="2128004020" sldId="1100"/>
            <ac:spMk id="10" creationId="{59B2A72D-D1E2-4115-959D-57D25DB37EA4}"/>
          </ac:spMkLst>
        </pc:spChg>
        <pc:spChg chg="del">
          <ac:chgData name="Drgona, Jan" userId="8107277a-43fb-42e1-8aa0-684adf187181" providerId="ADAL" clId="{6AB8C886-C4BD-49FC-AD41-F506A5A36123}" dt="2022-04-17T22:48:32.280" v="2521" actId="478"/>
          <ac:spMkLst>
            <pc:docMk/>
            <pc:sldMk cId="2128004020" sldId="1100"/>
            <ac:spMk id="16" creationId="{89FE61DF-2CCE-4885-BA1C-68EAE51CD941}"/>
          </ac:spMkLst>
        </pc:spChg>
        <pc:spChg chg="del mod">
          <ac:chgData name="Drgona, Jan" userId="8107277a-43fb-42e1-8aa0-684adf187181" providerId="ADAL" clId="{6AB8C886-C4BD-49FC-AD41-F506A5A36123}" dt="2022-04-17T22:48:48.528" v="2527" actId="21"/>
          <ac:spMkLst>
            <pc:docMk/>
            <pc:sldMk cId="2128004020" sldId="1100"/>
            <ac:spMk id="23" creationId="{46094232-9A79-4D0A-A629-34D5D3B49EC3}"/>
          </ac:spMkLst>
        </pc:spChg>
        <pc:picChg chg="add mod">
          <ac:chgData name="Drgona, Jan" userId="8107277a-43fb-42e1-8aa0-684adf187181" providerId="ADAL" clId="{6AB8C886-C4BD-49FC-AD41-F506A5A36123}" dt="2022-04-22T12:47:37.571" v="3834" actId="1038"/>
          <ac:picMkLst>
            <pc:docMk/>
            <pc:sldMk cId="2128004020" sldId="1100"/>
            <ac:picMk id="11" creationId="{8096300D-5DBE-4C4B-BF09-5A9C3C0B0B00}"/>
          </ac:picMkLst>
        </pc:picChg>
        <pc:picChg chg="del mod">
          <ac:chgData name="Drgona, Jan" userId="8107277a-43fb-42e1-8aa0-684adf187181" providerId="ADAL" clId="{6AB8C886-C4BD-49FC-AD41-F506A5A36123}" dt="2022-04-22T12:47:02.089" v="3820" actId="478"/>
          <ac:picMkLst>
            <pc:docMk/>
            <pc:sldMk cId="2128004020" sldId="1100"/>
            <ac:picMk id="38" creationId="{DBC35792-450E-47A1-9B1C-7E6AED7E0BFA}"/>
          </ac:picMkLst>
        </pc:picChg>
        <pc:picChg chg="mod modCrop">
          <ac:chgData name="Drgona, Jan" userId="8107277a-43fb-42e1-8aa0-684adf187181" providerId="ADAL" clId="{6AB8C886-C4BD-49FC-AD41-F506A5A36123}" dt="2022-04-17T22:54:51.520" v="2702" actId="1076"/>
          <ac:picMkLst>
            <pc:docMk/>
            <pc:sldMk cId="2128004020" sldId="1100"/>
            <ac:picMk id="39" creationId="{83C5CEA4-FACD-426A-AEB2-68EF1B3E2EF6}"/>
          </ac:picMkLst>
        </pc:picChg>
      </pc:sldChg>
      <pc:sldChg chg="modSp add mod modShow">
        <pc:chgData name="Drgona, Jan" userId="8107277a-43fb-42e1-8aa0-684adf187181" providerId="ADAL" clId="{6AB8C886-C4BD-49FC-AD41-F506A5A36123}" dt="2022-04-17T23:25:05.005" v="3368" actId="729"/>
        <pc:sldMkLst>
          <pc:docMk/>
          <pc:sldMk cId="1416906740" sldId="1112"/>
        </pc:sldMkLst>
        <pc:spChg chg="mod">
          <ac:chgData name="Drgona, Jan" userId="8107277a-43fb-42e1-8aa0-684adf187181" providerId="ADAL" clId="{6AB8C886-C4BD-49FC-AD41-F506A5A36123}" dt="2022-04-17T22:28:29.545" v="1885" actId="1076"/>
          <ac:spMkLst>
            <pc:docMk/>
            <pc:sldMk cId="1416906740" sldId="1112"/>
            <ac:spMk id="15" creationId="{5034A8B0-D84C-44D7-BBEF-99F9179F262F}"/>
          </ac:spMkLst>
        </pc:spChg>
      </pc:sldChg>
      <pc:sldChg chg="modSp add mod">
        <pc:chgData name="Drgona, Jan" userId="8107277a-43fb-42e1-8aa0-684adf187181" providerId="ADAL" clId="{6AB8C886-C4BD-49FC-AD41-F506A5A36123}" dt="2022-04-17T22:28:41.836" v="1889" actId="1076"/>
        <pc:sldMkLst>
          <pc:docMk/>
          <pc:sldMk cId="831387436" sldId="1113"/>
        </pc:sldMkLst>
        <pc:spChg chg="mod">
          <ac:chgData name="Drgona, Jan" userId="8107277a-43fb-42e1-8aa0-684adf187181" providerId="ADAL" clId="{6AB8C886-C4BD-49FC-AD41-F506A5A36123}" dt="2022-04-17T22:28:41.836" v="1889" actId="1076"/>
          <ac:spMkLst>
            <pc:docMk/>
            <pc:sldMk cId="831387436" sldId="1113"/>
            <ac:spMk id="15" creationId="{5034A8B0-D84C-44D7-BBEF-99F9179F262F}"/>
          </ac:spMkLst>
        </pc:spChg>
      </pc:sldChg>
      <pc:sldChg chg="modSp add mod">
        <pc:chgData name="Drgona, Jan" userId="8107277a-43fb-42e1-8aa0-684adf187181" providerId="ADAL" clId="{6AB8C886-C4BD-49FC-AD41-F506A5A36123}" dt="2022-04-17T22:28:55.830" v="1894" actId="1076"/>
        <pc:sldMkLst>
          <pc:docMk/>
          <pc:sldMk cId="3387073483" sldId="1114"/>
        </pc:sldMkLst>
        <pc:spChg chg="mod">
          <ac:chgData name="Drgona, Jan" userId="8107277a-43fb-42e1-8aa0-684adf187181" providerId="ADAL" clId="{6AB8C886-C4BD-49FC-AD41-F506A5A36123}" dt="2022-04-17T22:28:55.830" v="1894" actId="1076"/>
          <ac:spMkLst>
            <pc:docMk/>
            <pc:sldMk cId="3387073483" sldId="1114"/>
            <ac:spMk id="15" creationId="{5034A8B0-D84C-44D7-BBEF-99F9179F262F}"/>
          </ac:spMkLst>
        </pc:spChg>
      </pc:sldChg>
      <pc:sldChg chg="addSp delSp modSp mod">
        <pc:chgData name="Drgona, Jan" userId="8107277a-43fb-42e1-8aa0-684adf187181" providerId="ADAL" clId="{6AB8C886-C4BD-49FC-AD41-F506A5A36123}" dt="2022-04-22T12:18:01.698" v="3692" actId="20577"/>
        <pc:sldMkLst>
          <pc:docMk/>
          <pc:sldMk cId="328018078" sldId="1116"/>
        </pc:sldMkLst>
        <pc:spChg chg="mod">
          <ac:chgData name="Drgona, Jan" userId="8107277a-43fb-42e1-8aa0-684adf187181" providerId="ADAL" clId="{6AB8C886-C4BD-49FC-AD41-F506A5A36123}" dt="2022-04-17T21:20:51.847" v="4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6AB8C886-C4BD-49FC-AD41-F506A5A36123}" dt="2022-04-22T12:18:01.698" v="3692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6AB8C886-C4BD-49FC-AD41-F506A5A36123}" dt="2022-04-17T22:18:15.006" v="1515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6AB8C886-C4BD-49FC-AD41-F506A5A36123}" dt="2022-04-17T22:19:17.339" v="1524" actId="1076"/>
          <ac:picMkLst>
            <pc:docMk/>
            <pc:sldMk cId="328018078" sldId="1116"/>
            <ac:picMk id="7" creationId="{233AB21D-F841-4AC7-9219-6EAD14BF5341}"/>
          </ac:picMkLst>
        </pc:picChg>
        <pc:picChg chg="mod">
          <ac:chgData name="Drgona, Jan" userId="8107277a-43fb-42e1-8aa0-684adf187181" providerId="ADAL" clId="{6AB8C886-C4BD-49FC-AD41-F506A5A36123}" dt="2022-04-17T22:18:15.006" v="1515" actId="1076"/>
          <ac:picMkLst>
            <pc:docMk/>
            <pc:sldMk cId="328018078" sldId="1116"/>
            <ac:picMk id="9" creationId="{410FDF9A-84E3-4361-A9E2-A4D5F34CBB53}"/>
          </ac:picMkLst>
        </pc:picChg>
        <pc:picChg chg="add mod">
          <ac:chgData name="Drgona, Jan" userId="8107277a-43fb-42e1-8aa0-684adf187181" providerId="ADAL" clId="{6AB8C886-C4BD-49FC-AD41-F506A5A36123}" dt="2022-04-17T22:19:20.144" v="1525" actId="1076"/>
          <ac:picMkLst>
            <pc:docMk/>
            <pc:sldMk cId="328018078" sldId="1116"/>
            <ac:picMk id="11" creationId="{CECB940F-FD0C-4209-A611-CE963421C2C0}"/>
          </ac:picMkLst>
        </pc:picChg>
        <pc:picChg chg="del">
          <ac:chgData name="Drgona, Jan" userId="8107277a-43fb-42e1-8aa0-684adf187181" providerId="ADAL" clId="{6AB8C886-C4BD-49FC-AD41-F506A5A36123}" dt="2022-04-17T22:18:54.330" v="1516" actId="478"/>
          <ac:picMkLst>
            <pc:docMk/>
            <pc:sldMk cId="328018078" sldId="1116"/>
            <ac:picMk id="2050" creationId="{ABBD171A-2684-41B8-8CFA-E83FEACB30C5}"/>
          </ac:picMkLst>
        </pc:picChg>
      </pc:sldChg>
      <pc:sldChg chg="addSp delSp modSp mod">
        <pc:chgData name="Drgona, Jan" userId="8107277a-43fb-42e1-8aa0-684adf187181" providerId="ADAL" clId="{6AB8C886-C4BD-49FC-AD41-F506A5A36123}" dt="2022-04-17T22:42:13.058" v="2405" actId="478"/>
        <pc:sldMkLst>
          <pc:docMk/>
          <pc:sldMk cId="1152154647" sldId="1117"/>
        </pc:sldMkLst>
        <pc:spChg chg="mod">
          <ac:chgData name="Drgona, Jan" userId="8107277a-43fb-42e1-8aa0-684adf187181" providerId="ADAL" clId="{6AB8C886-C4BD-49FC-AD41-F506A5A36123}" dt="2022-04-17T22:40:41.468" v="2373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6AB8C886-C4BD-49FC-AD41-F506A5A36123}" dt="2022-04-17T22:40:43.971" v="2374" actId="1076"/>
          <ac:spMkLst>
            <pc:docMk/>
            <pc:sldMk cId="1152154647" sldId="1117"/>
            <ac:spMk id="6" creationId="{B8696A4F-5314-46CD-B205-CC2D44570D66}"/>
          </ac:spMkLst>
        </pc:spChg>
        <pc:spChg chg="del">
          <ac:chgData name="Drgona, Jan" userId="8107277a-43fb-42e1-8aa0-684adf187181" providerId="ADAL" clId="{6AB8C886-C4BD-49FC-AD41-F506A5A36123}" dt="2022-04-17T21:21:09.114" v="7" actId="478"/>
          <ac:spMkLst>
            <pc:docMk/>
            <pc:sldMk cId="1152154647" sldId="1117"/>
            <ac:spMk id="8" creationId="{D14E9CDA-D9F6-D649-8BFA-8DF5E3AA0EA6}"/>
          </ac:spMkLst>
        </pc:spChg>
        <pc:spChg chg="mod">
          <ac:chgData name="Drgona, Jan" userId="8107277a-43fb-42e1-8aa0-684adf187181" providerId="ADAL" clId="{6AB8C886-C4BD-49FC-AD41-F506A5A36123}" dt="2022-04-17T21:23:15.822" v="150" actId="20577"/>
          <ac:spMkLst>
            <pc:docMk/>
            <pc:sldMk cId="1152154647" sldId="1117"/>
            <ac:spMk id="9" creationId="{4EEB77A5-9700-44F3-8BDA-933A0A9BA3FE}"/>
          </ac:spMkLst>
        </pc:spChg>
        <pc:spChg chg="del mod">
          <ac:chgData name="Drgona, Jan" userId="8107277a-43fb-42e1-8aa0-684adf187181" providerId="ADAL" clId="{6AB8C886-C4BD-49FC-AD41-F506A5A36123}" dt="2022-04-17T21:21:09.114" v="9"/>
          <ac:spMkLst>
            <pc:docMk/>
            <pc:sldMk cId="1152154647" sldId="1117"/>
            <ac:spMk id="11" creationId="{2CE0A08E-6C13-4524-A6FB-5D45DFEFDADC}"/>
          </ac:spMkLst>
        </pc:spChg>
        <pc:spChg chg="del">
          <ac:chgData name="Drgona, Jan" userId="8107277a-43fb-42e1-8aa0-684adf187181" providerId="ADAL" clId="{6AB8C886-C4BD-49FC-AD41-F506A5A36123}" dt="2022-04-17T22:42:13.058" v="2405" actId="478"/>
          <ac:spMkLst>
            <pc:docMk/>
            <pc:sldMk cId="1152154647" sldId="1117"/>
            <ac:spMk id="12" creationId="{0D410FA6-4EA0-774D-BC46-AB6CF26C1C36}"/>
          </ac:spMkLst>
        </pc:spChg>
        <pc:spChg chg="add mod">
          <ac:chgData name="Drgona, Jan" userId="8107277a-43fb-42e1-8aa0-684adf187181" providerId="ADAL" clId="{6AB8C886-C4BD-49FC-AD41-F506A5A36123}" dt="2022-04-17T22:42:01.289" v="2404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AB8C886-C4BD-49FC-AD41-F506A5A36123}" dt="2022-04-17T21:44:41.276" v="730" actId="47"/>
        <pc:sldMkLst>
          <pc:docMk/>
          <pc:sldMk cId="3696778313" sldId="1119"/>
        </pc:sldMkLst>
      </pc:sldChg>
      <pc:sldChg chg="del">
        <pc:chgData name="Drgona, Jan" userId="8107277a-43fb-42e1-8aa0-684adf187181" providerId="ADAL" clId="{6AB8C886-C4BD-49FC-AD41-F506A5A36123}" dt="2022-04-17T21:44:36.761" v="729" actId="47"/>
        <pc:sldMkLst>
          <pc:docMk/>
          <pc:sldMk cId="1782530312" sldId="1120"/>
        </pc:sldMkLst>
      </pc:sldChg>
      <pc:sldChg chg="del">
        <pc:chgData name="Drgona, Jan" userId="8107277a-43fb-42e1-8aa0-684adf187181" providerId="ADAL" clId="{6AB8C886-C4BD-49FC-AD41-F506A5A36123}" dt="2022-04-17T21:53:04.793" v="819" actId="47"/>
        <pc:sldMkLst>
          <pc:docMk/>
          <pc:sldMk cId="4043647649" sldId="1126"/>
        </pc:sldMkLst>
      </pc:sldChg>
      <pc:sldChg chg="del">
        <pc:chgData name="Drgona, Jan" userId="8107277a-43fb-42e1-8aa0-684adf187181" providerId="ADAL" clId="{6AB8C886-C4BD-49FC-AD41-F506A5A36123}" dt="2022-04-17T21:53:04.793" v="819" actId="47"/>
        <pc:sldMkLst>
          <pc:docMk/>
          <pc:sldMk cId="1265387722" sldId="1127"/>
        </pc:sldMkLst>
      </pc:sldChg>
      <pc:sldChg chg="del">
        <pc:chgData name="Drgona, Jan" userId="8107277a-43fb-42e1-8aa0-684adf187181" providerId="ADAL" clId="{6AB8C886-C4BD-49FC-AD41-F506A5A36123}" dt="2022-04-17T21:53:04.793" v="819" actId="47"/>
        <pc:sldMkLst>
          <pc:docMk/>
          <pc:sldMk cId="2857836351" sldId="1135"/>
        </pc:sldMkLst>
      </pc:sldChg>
      <pc:sldChg chg="addSp delSp modSp mod ord">
        <pc:chgData name="Drgona, Jan" userId="8107277a-43fb-42e1-8aa0-684adf187181" providerId="ADAL" clId="{6AB8C886-C4BD-49FC-AD41-F506A5A36123}" dt="2022-04-22T12:40:36.643" v="3797" actId="20577"/>
        <pc:sldMkLst>
          <pc:docMk/>
          <pc:sldMk cId="2415648056" sldId="1138"/>
        </pc:sldMkLst>
        <pc:spChg chg="mod">
          <ac:chgData name="Drgona, Jan" userId="8107277a-43fb-42e1-8aa0-684adf187181" providerId="ADAL" clId="{6AB8C886-C4BD-49FC-AD41-F506A5A36123}" dt="2022-04-22T12:40:36.643" v="3797" actId="20577"/>
          <ac:spMkLst>
            <pc:docMk/>
            <pc:sldMk cId="2415648056" sldId="1138"/>
            <ac:spMk id="4" creationId="{1E61252F-6093-42EE-9778-ED4E7768E6D3}"/>
          </ac:spMkLst>
        </pc:spChg>
        <pc:spChg chg="mod">
          <ac:chgData name="Drgona, Jan" userId="8107277a-43fb-42e1-8aa0-684adf187181" providerId="ADAL" clId="{6AB8C886-C4BD-49FC-AD41-F506A5A36123}" dt="2022-04-17T22:44:56.887" v="2484" actId="1076"/>
          <ac:spMkLst>
            <pc:docMk/>
            <pc:sldMk cId="2415648056" sldId="1138"/>
            <ac:spMk id="6" creationId="{0C2EBD1C-1822-4849-A328-6F986CF3DB9C}"/>
          </ac:spMkLst>
        </pc:spChg>
        <pc:picChg chg="del">
          <ac:chgData name="Drgona, Jan" userId="8107277a-43fb-42e1-8aa0-684adf187181" providerId="ADAL" clId="{6AB8C886-C4BD-49FC-AD41-F506A5A36123}" dt="2022-04-17T22:44:25.051" v="2476" actId="478"/>
          <ac:picMkLst>
            <pc:docMk/>
            <pc:sldMk cId="2415648056" sldId="1138"/>
            <ac:picMk id="7" creationId="{93212C7D-60F8-485C-AF17-D392A044139D}"/>
          </ac:picMkLst>
        </pc:picChg>
        <pc:picChg chg="add mod">
          <ac:chgData name="Drgona, Jan" userId="8107277a-43fb-42e1-8aa0-684adf187181" providerId="ADAL" clId="{6AB8C886-C4BD-49FC-AD41-F506A5A36123}" dt="2022-04-17T22:44:43.092" v="2483" actId="1035"/>
          <ac:picMkLst>
            <pc:docMk/>
            <pc:sldMk cId="2415648056" sldId="1138"/>
            <ac:picMk id="8" creationId="{8722B4F2-D018-4025-B59B-98B592004E56}"/>
          </ac:picMkLst>
        </pc:picChg>
      </pc:sldChg>
      <pc:sldChg chg="modSp mod modShow">
        <pc:chgData name="Drgona, Jan" userId="8107277a-43fb-42e1-8aa0-684adf187181" providerId="ADAL" clId="{6AB8C886-C4BD-49FC-AD41-F506A5A36123}" dt="2022-04-21T19:14:35.465" v="3653" actId="729"/>
        <pc:sldMkLst>
          <pc:docMk/>
          <pc:sldMk cId="1309659687" sldId="1139"/>
        </pc:sldMkLst>
        <pc:spChg chg="mod">
          <ac:chgData name="Drgona, Jan" userId="8107277a-43fb-42e1-8aa0-684adf187181" providerId="ADAL" clId="{6AB8C886-C4BD-49FC-AD41-F506A5A36123}" dt="2022-04-17T22:37:40.529" v="2274" actId="20577"/>
          <ac:spMkLst>
            <pc:docMk/>
            <pc:sldMk cId="1309659687" sldId="1139"/>
            <ac:spMk id="3" creationId="{68221D21-39D1-BC4F-8470-AE67D8B4F0C9}"/>
          </ac:spMkLst>
        </pc:spChg>
        <pc:grpChg chg="mod">
          <ac:chgData name="Drgona, Jan" userId="8107277a-43fb-42e1-8aa0-684adf187181" providerId="ADAL" clId="{6AB8C886-C4BD-49FC-AD41-F506A5A36123}" dt="2022-04-17T22:37:48.180" v="2278" actId="103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6AB8C886-C4BD-49FC-AD41-F506A5A36123}" dt="2022-04-17T22:37:48.180" v="2278" actId="103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6AB8C886-C4BD-49FC-AD41-F506A5A36123}" dt="2022-04-17T22:37:48.180" v="2278" actId="103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add ord modNotesTx">
        <pc:chgData name="Drgona, Jan" userId="8107277a-43fb-42e1-8aa0-684adf187181" providerId="ADAL" clId="{6AB8C886-C4BD-49FC-AD41-F506A5A36123}" dt="2022-04-22T12:54:48.996" v="3835" actId="2057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6AB8C886-C4BD-49FC-AD41-F506A5A36123}" dt="2022-04-17T21:46:32.195" v="735" actId="47"/>
        <pc:sldMkLst>
          <pc:docMk/>
          <pc:sldMk cId="3422251211" sldId="1141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3889397174" sldId="1142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355627189" sldId="1143"/>
        </pc:sldMkLst>
      </pc:sldChg>
      <pc:sldChg chg="addSp modSp add mod">
        <pc:chgData name="Drgona, Jan" userId="8107277a-43fb-42e1-8aa0-684adf187181" providerId="ADAL" clId="{6AB8C886-C4BD-49FC-AD41-F506A5A36123}" dt="2022-04-17T22:35:35.752" v="2204" actId="1037"/>
        <pc:sldMkLst>
          <pc:docMk/>
          <pc:sldMk cId="1847951567" sldId="1143"/>
        </pc:sldMkLst>
        <pc:spChg chg="mod">
          <ac:chgData name="Drgona, Jan" userId="8107277a-43fb-42e1-8aa0-684adf187181" providerId="ADAL" clId="{6AB8C886-C4BD-49FC-AD41-F506A5A36123}" dt="2022-04-17T22:33:15.530" v="2003" actId="1076"/>
          <ac:spMkLst>
            <pc:docMk/>
            <pc:sldMk cId="1847951567" sldId="1143"/>
            <ac:spMk id="2" creationId="{D22BFC1C-00D1-4843-95DB-A3E3087F3522}"/>
          </ac:spMkLst>
        </pc:spChg>
        <pc:spChg chg="mod">
          <ac:chgData name="Drgona, Jan" userId="8107277a-43fb-42e1-8aa0-684adf187181" providerId="ADAL" clId="{6AB8C886-C4BD-49FC-AD41-F506A5A36123}" dt="2022-04-17T22:32:27.413" v="1993" actId="1038"/>
          <ac:spMkLst>
            <pc:docMk/>
            <pc:sldMk cId="1847951567" sldId="1143"/>
            <ac:spMk id="17" creationId="{BE6F0C9C-8FEE-5646-98BA-CA6B56FC794E}"/>
          </ac:spMkLst>
        </pc:spChg>
        <pc:spChg chg="mod">
          <ac:chgData name="Drgona, Jan" userId="8107277a-43fb-42e1-8aa0-684adf187181" providerId="ADAL" clId="{6AB8C886-C4BD-49FC-AD41-F506A5A36123}" dt="2022-04-17T22:35:30.609" v="2190" actId="1035"/>
          <ac:spMkLst>
            <pc:docMk/>
            <pc:sldMk cId="1847951567" sldId="1143"/>
            <ac:spMk id="18" creationId="{9A2C5D24-D1B6-8747-800E-3E07EBC2C6EA}"/>
          </ac:spMkLst>
        </pc:spChg>
        <pc:spChg chg="mod">
          <ac:chgData name="Drgona, Jan" userId="8107277a-43fb-42e1-8aa0-684adf187181" providerId="ADAL" clId="{6AB8C886-C4BD-49FC-AD41-F506A5A36123}" dt="2022-04-17T22:32:27.413" v="1993" actId="1038"/>
          <ac:spMkLst>
            <pc:docMk/>
            <pc:sldMk cId="1847951567" sldId="1143"/>
            <ac:spMk id="19" creationId="{8DB9D616-8AB4-4441-B50D-782DBF5D579D}"/>
          </ac:spMkLst>
        </pc:spChg>
        <pc:spChg chg="add mod">
          <ac:chgData name="Drgona, Jan" userId="8107277a-43fb-42e1-8aa0-684adf187181" providerId="ADAL" clId="{6AB8C886-C4BD-49FC-AD41-F506A5A36123}" dt="2022-04-17T22:35:30.609" v="2190" actId="1035"/>
          <ac:spMkLst>
            <pc:docMk/>
            <pc:sldMk cId="1847951567" sldId="1143"/>
            <ac:spMk id="21" creationId="{DBFA007C-6F2A-4837-BCE4-1FED28ED78C0}"/>
          </ac:spMkLst>
        </pc:spChg>
        <pc:grpChg chg="mod">
          <ac:chgData name="Drgona, Jan" userId="8107277a-43fb-42e1-8aa0-684adf187181" providerId="ADAL" clId="{6AB8C886-C4BD-49FC-AD41-F506A5A36123}" dt="2022-04-17T22:35:30.609" v="2190" actId="1035"/>
          <ac:grpSpMkLst>
            <pc:docMk/>
            <pc:sldMk cId="1847951567" sldId="1143"/>
            <ac:grpSpMk id="20" creationId="{685EA361-A2BE-524D-8CFB-0BA2EED118E2}"/>
          </ac:grpSpMkLst>
        </pc:grpChg>
        <pc:picChg chg="mod">
          <ac:chgData name="Drgona, Jan" userId="8107277a-43fb-42e1-8aa0-684adf187181" providerId="ADAL" clId="{6AB8C886-C4BD-49FC-AD41-F506A5A36123}" dt="2022-04-17T22:32:27.413" v="1993" actId="1038"/>
          <ac:picMkLst>
            <pc:docMk/>
            <pc:sldMk cId="1847951567" sldId="1143"/>
            <ac:picMk id="4" creationId="{7D4A8E41-D211-7044-861E-D6D2587597A6}"/>
          </ac:picMkLst>
        </pc:picChg>
        <pc:picChg chg="mod">
          <ac:chgData name="Drgona, Jan" userId="8107277a-43fb-42e1-8aa0-684adf187181" providerId="ADAL" clId="{6AB8C886-C4BD-49FC-AD41-F506A5A36123}" dt="2022-04-17T22:32:27.413" v="1993" actId="1038"/>
          <ac:picMkLst>
            <pc:docMk/>
            <pc:sldMk cId="1847951567" sldId="1143"/>
            <ac:picMk id="6" creationId="{9624272F-1CC8-4440-8572-ECFE8E46D1F5}"/>
          </ac:picMkLst>
        </pc:picChg>
        <pc:picChg chg="mod">
          <ac:chgData name="Drgona, Jan" userId="8107277a-43fb-42e1-8aa0-684adf187181" providerId="ADAL" clId="{6AB8C886-C4BD-49FC-AD41-F506A5A36123}" dt="2022-04-17T22:35:35.752" v="2204" actId="1037"/>
          <ac:picMkLst>
            <pc:docMk/>
            <pc:sldMk cId="1847951567" sldId="1143"/>
            <ac:picMk id="25" creationId="{84FE9FEE-8637-D847-9C8D-6D1ABD735E8A}"/>
          </ac:picMkLst>
        </pc:picChg>
      </pc:sldChg>
      <pc:sldChg chg="del">
        <pc:chgData name="Drgona, Jan" userId="8107277a-43fb-42e1-8aa0-684adf187181" providerId="ADAL" clId="{6AB8C886-C4BD-49FC-AD41-F506A5A36123}" dt="2022-04-17T21:44:27.943" v="727" actId="47"/>
        <pc:sldMkLst>
          <pc:docMk/>
          <pc:sldMk cId="1913758106" sldId="1144"/>
        </pc:sldMkLst>
      </pc:sldChg>
      <pc:sldChg chg="addSp modSp add mod">
        <pc:chgData name="Drgona, Jan" userId="8107277a-43fb-42e1-8aa0-684adf187181" providerId="ADAL" clId="{6AB8C886-C4BD-49FC-AD41-F506A5A36123}" dt="2022-04-22T12:59:04.109" v="3858" actId="14100"/>
        <pc:sldMkLst>
          <pc:docMk/>
          <pc:sldMk cId="2461524116" sldId="1144"/>
        </pc:sldMkLst>
        <pc:spChg chg="mod">
          <ac:chgData name="Drgona, Jan" userId="8107277a-43fb-42e1-8aa0-684adf187181" providerId="ADAL" clId="{6AB8C886-C4BD-49FC-AD41-F506A5A36123}" dt="2022-04-22T12:59:04.109" v="3858" actId="14100"/>
          <ac:spMkLst>
            <pc:docMk/>
            <pc:sldMk cId="2461524116" sldId="1144"/>
            <ac:spMk id="3" creationId="{7B97CF32-1C4A-FE08-8191-E2A7261D279A}"/>
          </ac:spMkLst>
        </pc:spChg>
        <pc:spChg chg="add mod">
          <ac:chgData name="Drgona, Jan" userId="8107277a-43fb-42e1-8aa0-684adf187181" providerId="ADAL" clId="{6AB8C886-C4BD-49FC-AD41-F506A5A36123}" dt="2022-04-19T14:36:10.964" v="3602"/>
          <ac:spMkLst>
            <pc:docMk/>
            <pc:sldMk cId="2461524116" sldId="1144"/>
            <ac:spMk id="14" creationId="{F4F20E36-2C0A-4677-9BCB-A22E9A4DB331}"/>
          </ac:spMkLst>
        </pc:spChg>
      </pc:sldChg>
      <pc:sldChg chg="addSp modSp add mod ord">
        <pc:chgData name="Drgona, Jan" userId="8107277a-43fb-42e1-8aa0-684adf187181" providerId="ADAL" clId="{6AB8C886-C4BD-49FC-AD41-F506A5A36123}" dt="2022-04-22T12:58:46.805" v="3857"/>
        <pc:sldMkLst>
          <pc:docMk/>
          <pc:sldMk cId="3807420109" sldId="1145"/>
        </pc:sldMkLst>
        <pc:spChg chg="mod">
          <ac:chgData name="Drgona, Jan" userId="8107277a-43fb-42e1-8aa0-684adf187181" providerId="ADAL" clId="{6AB8C886-C4BD-49FC-AD41-F506A5A36123}" dt="2022-04-22T12:58:46.805" v="3857"/>
          <ac:spMkLst>
            <pc:docMk/>
            <pc:sldMk cId="3807420109" sldId="1145"/>
            <ac:spMk id="3" creationId="{7B97CF32-1C4A-FE08-8191-E2A7261D279A}"/>
          </ac:spMkLst>
        </pc:spChg>
        <pc:spChg chg="add mod">
          <ac:chgData name="Drgona, Jan" userId="8107277a-43fb-42e1-8aa0-684adf187181" providerId="ADAL" clId="{6AB8C886-C4BD-49FC-AD41-F506A5A36123}" dt="2022-04-19T14:36:07.388" v="3601" actId="1076"/>
          <ac:spMkLst>
            <pc:docMk/>
            <pc:sldMk cId="3807420109" sldId="1145"/>
            <ac:spMk id="11" creationId="{289E2A45-0029-40AC-9210-5FB98EA032A9}"/>
          </ac:spMkLst>
        </pc:spChg>
      </pc:sldChg>
      <pc:sldChg chg="modSp add mod ord modShow">
        <pc:chgData name="Drgona, Jan" userId="8107277a-43fb-42e1-8aa0-684adf187181" providerId="ADAL" clId="{6AB8C886-C4BD-49FC-AD41-F506A5A36123}" dt="2022-04-21T19:13:56.592" v="3652" actId="729"/>
        <pc:sldMkLst>
          <pc:docMk/>
          <pc:sldMk cId="1014634263" sldId="1147"/>
        </pc:sldMkLst>
        <pc:spChg chg="mod">
          <ac:chgData name="Drgona, Jan" userId="8107277a-43fb-42e1-8aa0-684adf187181" providerId="ADAL" clId="{6AB8C886-C4BD-49FC-AD41-F506A5A36123}" dt="2022-04-17T22:25:38.483" v="1758" actId="20577"/>
          <ac:spMkLst>
            <pc:docMk/>
            <pc:sldMk cId="1014634263" sldId="1147"/>
            <ac:spMk id="3" creationId="{31DCA2FE-16BE-0049-B8D3-F6488049768A}"/>
          </ac:spMkLst>
        </pc:spChg>
        <pc:spChg chg="mod">
          <ac:chgData name="Drgona, Jan" userId="8107277a-43fb-42e1-8aa0-684adf187181" providerId="ADAL" clId="{6AB8C886-C4BD-49FC-AD41-F506A5A36123}" dt="2022-04-17T21:48:48.363" v="766" actId="20577"/>
          <ac:spMkLst>
            <pc:docMk/>
            <pc:sldMk cId="1014634263" sldId="1147"/>
            <ac:spMk id="6" creationId="{A8367884-4B0F-6343-AE47-3A8D0056C090}"/>
          </ac:spMkLst>
        </pc:spChg>
        <pc:spChg chg="mod">
          <ac:chgData name="Drgona, Jan" userId="8107277a-43fb-42e1-8aa0-684adf187181" providerId="ADAL" clId="{6AB8C886-C4BD-49FC-AD41-F506A5A36123}" dt="2022-04-17T21:48:54.046" v="769" actId="20577"/>
          <ac:spMkLst>
            <pc:docMk/>
            <pc:sldMk cId="1014634263" sldId="1147"/>
            <ac:spMk id="9" creationId="{ED189C2B-452D-0A4C-A27B-0B675BFC3114}"/>
          </ac:spMkLst>
        </pc:spChg>
        <pc:spChg chg="mod">
          <ac:chgData name="Drgona, Jan" userId="8107277a-43fb-42e1-8aa0-684adf187181" providerId="ADAL" clId="{6AB8C886-C4BD-49FC-AD41-F506A5A36123}" dt="2022-04-19T14:34:17.615" v="3555" actId="255"/>
          <ac:spMkLst>
            <pc:docMk/>
            <pc:sldMk cId="1014634263" sldId="1147"/>
            <ac:spMk id="12" creationId="{5AA749AF-D4E2-4D40-8A90-3EAC83FF3999}"/>
          </ac:spMkLst>
        </pc:spChg>
        <pc:spChg chg="mod">
          <ac:chgData name="Drgona, Jan" userId="8107277a-43fb-42e1-8aa0-684adf187181" providerId="ADAL" clId="{6AB8C886-C4BD-49FC-AD41-F506A5A36123}" dt="2022-04-17T21:48:51.796" v="768" actId="20577"/>
          <ac:spMkLst>
            <pc:docMk/>
            <pc:sldMk cId="1014634263" sldId="1147"/>
            <ac:spMk id="15" creationId="{67A57CF6-4EF5-8A47-97FC-2C1353BF88B8}"/>
          </ac:spMkLst>
        </pc:spChg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1996956201" sldId="1159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2292497098" sldId="1160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3484758936" sldId="1161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4044679606" sldId="1162"/>
        </pc:sldMkLst>
      </pc:sldChg>
      <pc:sldChg chg="del">
        <pc:chgData name="Drgona, Jan" userId="8107277a-43fb-42e1-8aa0-684adf187181" providerId="ADAL" clId="{6AB8C886-C4BD-49FC-AD41-F506A5A36123}" dt="2022-04-17T21:45:14.075" v="731" actId="47"/>
        <pc:sldMkLst>
          <pc:docMk/>
          <pc:sldMk cId="2281997457" sldId="1163"/>
        </pc:sldMkLst>
      </pc:sldChg>
      <pc:sldChg chg="modSp add mod modShow">
        <pc:chgData name="Drgona, Jan" userId="8107277a-43fb-42e1-8aa0-684adf187181" providerId="ADAL" clId="{6AB8C886-C4BD-49FC-AD41-F506A5A36123}" dt="2022-04-17T23:24:05.030" v="3365" actId="20577"/>
        <pc:sldMkLst>
          <pc:docMk/>
          <pc:sldMk cId="1619659474" sldId="1165"/>
        </pc:sldMkLst>
        <pc:spChg chg="mod">
          <ac:chgData name="Drgona, Jan" userId="8107277a-43fb-42e1-8aa0-684adf187181" providerId="ADAL" clId="{6AB8C886-C4BD-49FC-AD41-F506A5A36123}" dt="2022-04-17T23:24:05.030" v="3365" actId="20577"/>
          <ac:spMkLst>
            <pc:docMk/>
            <pc:sldMk cId="1619659474" sldId="1165"/>
            <ac:spMk id="3" creationId="{8CD082AD-8D44-475A-92B1-CB1D1EF77DAE}"/>
          </ac:spMkLst>
        </pc:spChg>
      </pc:sldChg>
      <pc:sldChg chg="del ord">
        <pc:chgData name="Drgona, Jan" userId="8107277a-43fb-42e1-8aa0-684adf187181" providerId="ADAL" clId="{6AB8C886-C4BD-49FC-AD41-F506A5A36123}" dt="2022-04-17T22:57:11.314" v="2741" actId="2696"/>
        <pc:sldMkLst>
          <pc:docMk/>
          <pc:sldMk cId="3588078647" sldId="1165"/>
        </pc:sldMkLst>
      </pc:sldChg>
      <pc:sldChg chg="mod modShow">
        <pc:chgData name="Drgona, Jan" userId="8107277a-43fb-42e1-8aa0-684adf187181" providerId="ADAL" clId="{6AB8C886-C4BD-49FC-AD41-F506A5A36123}" dt="2022-04-21T19:14:35.465" v="3653" actId="729"/>
        <pc:sldMkLst>
          <pc:docMk/>
          <pc:sldMk cId="2998728626" sldId="1166"/>
        </pc:sldMkLst>
      </pc:sldChg>
      <pc:sldChg chg="modSp add del mod ord modShow">
        <pc:chgData name="Drgona, Jan" userId="8107277a-43fb-42e1-8aa0-684adf187181" providerId="ADAL" clId="{6AB8C886-C4BD-49FC-AD41-F506A5A36123}" dt="2022-04-17T23:33:40.897" v="3527" actId="729"/>
        <pc:sldMkLst>
          <pc:docMk/>
          <pc:sldMk cId="651697254" sldId="1357"/>
        </pc:sldMkLst>
        <pc:spChg chg="mod">
          <ac:chgData name="Drgona, Jan" userId="8107277a-43fb-42e1-8aa0-684adf187181" providerId="ADAL" clId="{6AB8C886-C4BD-49FC-AD41-F506A5A36123}" dt="2022-04-17T22:02:01.347" v="1170" actId="14100"/>
          <ac:spMkLst>
            <pc:docMk/>
            <pc:sldMk cId="651697254" sldId="1357"/>
            <ac:spMk id="10" creationId="{744AEE57-C02C-EB4D-AB40-30C4CF48047A}"/>
          </ac:spMkLst>
        </pc:spChg>
      </pc:sldChg>
      <pc:sldChg chg="modSp mod">
        <pc:chgData name="Drgona, Jan" userId="8107277a-43fb-42e1-8aa0-684adf187181" providerId="ADAL" clId="{6AB8C886-C4BD-49FC-AD41-F506A5A36123}" dt="2022-04-17T21:46:56.563" v="764" actId="20577"/>
        <pc:sldMkLst>
          <pc:docMk/>
          <pc:sldMk cId="1331832614" sldId="1365"/>
        </pc:sldMkLst>
        <pc:spChg chg="mod">
          <ac:chgData name="Drgona, Jan" userId="8107277a-43fb-42e1-8aa0-684adf187181" providerId="ADAL" clId="{6AB8C886-C4BD-49FC-AD41-F506A5A36123}" dt="2022-04-17T21:46:56.563" v="764" actId="20577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6AB8C886-C4BD-49FC-AD41-F506A5A36123}" dt="2022-04-17T22:05:40.073" v="1297" actId="20577"/>
        <pc:sldMkLst>
          <pc:docMk/>
          <pc:sldMk cId="2516804258" sldId="1379"/>
        </pc:sldMkLst>
        <pc:spChg chg="mod">
          <ac:chgData name="Drgona, Jan" userId="8107277a-43fb-42e1-8aa0-684adf187181" providerId="ADAL" clId="{6AB8C886-C4BD-49FC-AD41-F506A5A36123}" dt="2022-04-17T22:04:27.880" v="1216" actId="404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6AB8C886-C4BD-49FC-AD41-F506A5A36123}" dt="2022-04-17T22:05:40.073" v="1297" actId="20577"/>
          <ac:spMkLst>
            <pc:docMk/>
            <pc:sldMk cId="2516804258" sldId="1379"/>
            <ac:spMk id="12" creationId="{D35C675C-E444-5D49-B14B-FFD316919928}"/>
          </ac:spMkLst>
        </pc:spChg>
      </pc:sldChg>
      <pc:sldChg chg="del ord">
        <pc:chgData name="Drgona, Jan" userId="8107277a-43fb-42e1-8aa0-684adf187181" providerId="ADAL" clId="{6AB8C886-C4BD-49FC-AD41-F506A5A36123}" dt="2022-04-17T21:52:56.844" v="817" actId="47"/>
        <pc:sldMkLst>
          <pc:docMk/>
          <pc:sldMk cId="3925594602" sldId="1384"/>
        </pc:sldMkLst>
      </pc:sldChg>
      <pc:sldChg chg="modSp mod">
        <pc:chgData name="Drgona, Jan" userId="8107277a-43fb-42e1-8aa0-684adf187181" providerId="ADAL" clId="{6AB8C886-C4BD-49FC-AD41-F506A5A36123}" dt="2022-04-17T22:03:24.678" v="1208" actId="14100"/>
        <pc:sldMkLst>
          <pc:docMk/>
          <pc:sldMk cId="190876220" sldId="1397"/>
        </pc:sldMkLst>
        <pc:spChg chg="mod">
          <ac:chgData name="Drgona, Jan" userId="8107277a-43fb-42e1-8aa0-684adf187181" providerId="ADAL" clId="{6AB8C886-C4BD-49FC-AD41-F506A5A36123}" dt="2022-04-17T22:03:24.678" v="1208" actId="14100"/>
          <ac:spMkLst>
            <pc:docMk/>
            <pc:sldMk cId="190876220" sldId="1397"/>
            <ac:spMk id="15" creationId="{E5EF22F9-2595-4D03-A095-8F06FAEF3FE2}"/>
          </ac:spMkLst>
        </pc:spChg>
      </pc:sldChg>
      <pc:sldChg chg="addSp modSp mod">
        <pc:chgData name="Drgona, Jan" userId="8107277a-43fb-42e1-8aa0-684adf187181" providerId="ADAL" clId="{6AB8C886-C4BD-49FC-AD41-F506A5A36123}" dt="2022-04-17T22:03:47.877" v="1213" actId="1076"/>
        <pc:sldMkLst>
          <pc:docMk/>
          <pc:sldMk cId="3957334657" sldId="1398"/>
        </pc:sldMkLst>
        <pc:spChg chg="add mod">
          <ac:chgData name="Drgona, Jan" userId="8107277a-43fb-42e1-8aa0-684adf187181" providerId="ADAL" clId="{6AB8C886-C4BD-49FC-AD41-F506A5A36123}" dt="2022-04-17T22:03:44.963" v="1212" actId="1076"/>
          <ac:spMkLst>
            <pc:docMk/>
            <pc:sldMk cId="3957334657" sldId="1398"/>
            <ac:spMk id="7" creationId="{22CC7E65-A4A1-40B0-93CE-CCF28F5F1E24}"/>
          </ac:spMkLst>
        </pc:spChg>
        <pc:spChg chg="mod">
          <ac:chgData name="Drgona, Jan" userId="8107277a-43fb-42e1-8aa0-684adf187181" providerId="ADAL" clId="{6AB8C886-C4BD-49FC-AD41-F506A5A36123}" dt="2022-04-17T22:03:47.877" v="1213" actId="1076"/>
          <ac:spMkLst>
            <pc:docMk/>
            <pc:sldMk cId="3957334657" sldId="1398"/>
            <ac:spMk id="11" creationId="{87158DDF-14FC-4114-A743-5B79DDAC86FB}"/>
          </ac:spMkLst>
        </pc:spChg>
        <pc:picChg chg="mod">
          <ac:chgData name="Drgona, Jan" userId="8107277a-43fb-42e1-8aa0-684adf187181" providerId="ADAL" clId="{6AB8C886-C4BD-49FC-AD41-F506A5A36123}" dt="2022-04-17T22:02:38.351" v="1191" actId="1035"/>
          <ac:picMkLst>
            <pc:docMk/>
            <pc:sldMk cId="3957334657" sldId="1398"/>
            <ac:picMk id="5" creationId="{42153640-F163-4A41-8076-90781B266C67}"/>
          </ac:picMkLst>
        </pc:picChg>
        <pc:picChg chg="mod">
          <ac:chgData name="Drgona, Jan" userId="8107277a-43fb-42e1-8aa0-684adf187181" providerId="ADAL" clId="{6AB8C886-C4BD-49FC-AD41-F506A5A36123}" dt="2022-04-17T22:02:39.860" v="1197" actId="1035"/>
          <ac:picMkLst>
            <pc:docMk/>
            <pc:sldMk cId="3957334657" sldId="1398"/>
            <ac:picMk id="8" creationId="{5B90A4C7-5728-49E6-9CA9-BE06791CD5E8}"/>
          </ac:picMkLst>
        </pc:picChg>
      </pc:sldChg>
      <pc:sldChg chg="modSp mod modShow">
        <pc:chgData name="Drgona, Jan" userId="8107277a-43fb-42e1-8aa0-684adf187181" providerId="ADAL" clId="{6AB8C886-C4BD-49FC-AD41-F506A5A36123}" dt="2022-04-21T19:14:35.465" v="3653" actId="729"/>
        <pc:sldMkLst>
          <pc:docMk/>
          <pc:sldMk cId="4167338639" sldId="1399"/>
        </pc:sldMkLst>
        <pc:spChg chg="mod">
          <ac:chgData name="Drgona, Jan" userId="8107277a-43fb-42e1-8aa0-684adf187181" providerId="ADAL" clId="{6AB8C886-C4BD-49FC-AD41-F506A5A36123}" dt="2022-04-17T22:38:12.212" v="2303" actId="1037"/>
          <ac:spMkLst>
            <pc:docMk/>
            <pc:sldMk cId="4167338639" sldId="1399"/>
            <ac:spMk id="11" creationId="{DF146B20-F652-462D-995E-2E4A7417709C}"/>
          </ac:spMkLst>
        </pc:spChg>
        <pc:picChg chg="mod">
          <ac:chgData name="Drgona, Jan" userId="8107277a-43fb-42e1-8aa0-684adf187181" providerId="ADAL" clId="{6AB8C886-C4BD-49FC-AD41-F506A5A36123}" dt="2022-04-17T22:38:08.597" v="2296" actId="1037"/>
          <ac:picMkLst>
            <pc:docMk/>
            <pc:sldMk cId="4167338639" sldId="1399"/>
            <ac:picMk id="8" creationId="{7E020FEC-1837-454F-A036-F6C2324D5376}"/>
          </ac:picMkLst>
        </pc:picChg>
        <pc:picChg chg="mod">
          <ac:chgData name="Drgona, Jan" userId="8107277a-43fb-42e1-8aa0-684adf187181" providerId="ADAL" clId="{6AB8C886-C4BD-49FC-AD41-F506A5A36123}" dt="2022-04-17T22:38:00.079" v="2285" actId="1038"/>
          <ac:picMkLst>
            <pc:docMk/>
            <pc:sldMk cId="4167338639" sldId="1399"/>
            <ac:picMk id="9" creationId="{BDCF806E-8602-45C8-9BA0-9872324E45C8}"/>
          </ac:picMkLst>
        </pc:picChg>
        <pc:cxnChg chg="mod">
          <ac:chgData name="Drgona, Jan" userId="8107277a-43fb-42e1-8aa0-684adf187181" providerId="ADAL" clId="{6AB8C886-C4BD-49FC-AD41-F506A5A36123}" dt="2022-04-17T22:38:08.597" v="2296" actId="1037"/>
          <ac:cxnSpMkLst>
            <pc:docMk/>
            <pc:sldMk cId="4167338639" sldId="1399"/>
            <ac:cxnSpMk id="12" creationId="{4A7B10DC-843E-49D1-B5D4-87542F237D28}"/>
          </ac:cxnSpMkLst>
        </pc:cxnChg>
        <pc:cxnChg chg="mod">
          <ac:chgData name="Drgona, Jan" userId="8107277a-43fb-42e1-8aa0-684adf187181" providerId="ADAL" clId="{6AB8C886-C4BD-49FC-AD41-F506A5A36123}" dt="2022-04-17T22:38:24.707" v="2315" actId="1037"/>
          <ac:cxnSpMkLst>
            <pc:docMk/>
            <pc:sldMk cId="4167338639" sldId="1399"/>
            <ac:cxnSpMk id="14" creationId="{02BAC366-5B80-4AEF-BE74-F06A22895624}"/>
          </ac:cxnSpMkLst>
        </pc:cxnChg>
      </pc:sldChg>
      <pc:sldChg chg="del">
        <pc:chgData name="Drgona, Jan" userId="8107277a-43fb-42e1-8aa0-684adf187181" providerId="ADAL" clId="{6AB8C886-C4BD-49FC-AD41-F506A5A36123}" dt="2022-04-17T21:44:32.565" v="728" actId="47"/>
        <pc:sldMkLst>
          <pc:docMk/>
          <pc:sldMk cId="3709515720" sldId="1400"/>
        </pc:sldMkLst>
      </pc:sldChg>
      <pc:sldChg chg="del">
        <pc:chgData name="Drgona, Jan" userId="8107277a-43fb-42e1-8aa0-684adf187181" providerId="ADAL" clId="{6AB8C886-C4BD-49FC-AD41-F506A5A36123}" dt="2022-04-17T21:44:26.143" v="726" actId="47"/>
        <pc:sldMkLst>
          <pc:docMk/>
          <pc:sldMk cId="728206466" sldId="1401"/>
        </pc:sldMkLst>
      </pc:sldChg>
      <pc:sldChg chg="del">
        <pc:chgData name="Drgona, Jan" userId="8107277a-43fb-42e1-8aa0-684adf187181" providerId="ADAL" clId="{6AB8C886-C4BD-49FC-AD41-F506A5A36123}" dt="2022-04-17T21:46:32.195" v="735" actId="47"/>
        <pc:sldMkLst>
          <pc:docMk/>
          <pc:sldMk cId="4257723286" sldId="1402"/>
        </pc:sldMkLst>
      </pc:sldChg>
      <pc:sldChg chg="del">
        <pc:chgData name="Drgona, Jan" userId="8107277a-43fb-42e1-8aa0-684adf187181" providerId="ADAL" clId="{6AB8C886-C4BD-49FC-AD41-F506A5A36123}" dt="2022-04-17T21:46:32.195" v="735" actId="47"/>
        <pc:sldMkLst>
          <pc:docMk/>
          <pc:sldMk cId="4089270397" sldId="1404"/>
        </pc:sldMkLst>
      </pc:sldChg>
      <pc:sldChg chg="addSp delSp modSp add mod">
        <pc:chgData name="Drgona, Jan" userId="8107277a-43fb-42e1-8aa0-684adf187181" providerId="ADAL" clId="{6AB8C886-C4BD-49FC-AD41-F506A5A36123}" dt="2022-04-17T23:10:48.069" v="2974" actId="1076"/>
        <pc:sldMkLst>
          <pc:docMk/>
          <pc:sldMk cId="3269200713" sldId="1405"/>
        </pc:sldMkLst>
        <pc:spChg chg="mod">
          <ac:chgData name="Drgona, Jan" userId="8107277a-43fb-42e1-8aa0-684adf187181" providerId="ADAL" clId="{6AB8C886-C4BD-49FC-AD41-F506A5A36123}" dt="2022-04-17T23:08:49.714" v="2916" actId="20577"/>
          <ac:spMkLst>
            <pc:docMk/>
            <pc:sldMk cId="3269200713" sldId="1405"/>
            <ac:spMk id="3" creationId="{33C17F2E-0071-4873-A9D2-F5E688532455}"/>
          </ac:spMkLst>
        </pc:spChg>
        <pc:spChg chg="del">
          <ac:chgData name="Drgona, Jan" userId="8107277a-43fb-42e1-8aa0-684adf187181" providerId="ADAL" clId="{6AB8C886-C4BD-49FC-AD41-F506A5A36123}" dt="2022-04-17T23:09:24.531" v="2924" actId="478"/>
          <ac:spMkLst>
            <pc:docMk/>
            <pc:sldMk cId="3269200713" sldId="1405"/>
            <ac:spMk id="5" creationId="{C5391C51-AEA7-4C88-98E4-47116822E05E}"/>
          </ac:spMkLst>
        </pc:spChg>
        <pc:spChg chg="mod">
          <ac:chgData name="Drgona, Jan" userId="8107277a-43fb-42e1-8aa0-684adf187181" providerId="ADAL" clId="{6AB8C886-C4BD-49FC-AD41-F506A5A36123}" dt="2022-04-17T23:08:53.803" v="2921" actId="20577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6AB8C886-C4BD-49FC-AD41-F506A5A36123}" dt="2022-04-17T23:08:56.181" v="2923" actId="20577"/>
          <ac:spMkLst>
            <pc:docMk/>
            <pc:sldMk cId="3269200713" sldId="1405"/>
            <ac:spMk id="11" creationId="{1129D6F4-ECBE-4D63-B6A7-906D2CB1A976}"/>
          </ac:spMkLst>
        </pc:spChg>
        <pc:spChg chg="mod">
          <ac:chgData name="Drgona, Jan" userId="8107277a-43fb-42e1-8aa0-684adf187181" providerId="ADAL" clId="{6AB8C886-C4BD-49FC-AD41-F506A5A36123}" dt="2022-04-17T23:10:05.997" v="2934" actId="20577"/>
          <ac:spMkLst>
            <pc:docMk/>
            <pc:sldMk cId="3269200713" sldId="1405"/>
            <ac:spMk id="12" creationId="{8C7E5A31-150E-4F4F-A25F-BA69FE552A6F}"/>
          </ac:spMkLst>
        </pc:spChg>
        <pc:spChg chg="add mod">
          <ac:chgData name="Drgona, Jan" userId="8107277a-43fb-42e1-8aa0-684adf187181" providerId="ADAL" clId="{6AB8C886-C4BD-49FC-AD41-F506A5A36123}" dt="2022-04-17T23:09:29.732" v="2926" actId="1076"/>
          <ac:spMkLst>
            <pc:docMk/>
            <pc:sldMk cId="3269200713" sldId="1405"/>
            <ac:spMk id="14" creationId="{B0360D68-72FC-4DDA-B8A1-21F6DE1F4610}"/>
          </ac:spMkLst>
        </pc:spChg>
        <pc:spChg chg="mod">
          <ac:chgData name="Drgona, Jan" userId="8107277a-43fb-42e1-8aa0-684adf187181" providerId="ADAL" clId="{6AB8C886-C4BD-49FC-AD41-F506A5A36123}" dt="2022-04-17T23:10:48.069" v="2974" actId="1076"/>
          <ac:spMkLst>
            <pc:docMk/>
            <pc:sldMk cId="3269200713" sldId="1405"/>
            <ac:spMk id="15" creationId="{617D98A6-6DB9-4947-9D12-188A5EA28725}"/>
          </ac:spMkLst>
        </pc:spChg>
        <pc:picChg chg="mod">
          <ac:chgData name="Drgona, Jan" userId="8107277a-43fb-42e1-8aa0-684adf187181" providerId="ADAL" clId="{6AB8C886-C4BD-49FC-AD41-F506A5A36123}" dt="2022-04-17T23:10:22.329" v="2969" actId="1035"/>
          <ac:picMkLst>
            <pc:docMk/>
            <pc:sldMk cId="3269200713" sldId="1405"/>
            <ac:picMk id="6" creationId="{855F7C60-C922-4890-95AD-1C028F8770FD}"/>
          </ac:picMkLst>
        </pc:picChg>
        <pc:picChg chg="mod">
          <ac:chgData name="Drgona, Jan" userId="8107277a-43fb-42e1-8aa0-684adf187181" providerId="ADAL" clId="{6AB8C886-C4BD-49FC-AD41-F506A5A36123}" dt="2022-04-17T23:10:22.329" v="2969" actId="1035"/>
          <ac:picMkLst>
            <pc:docMk/>
            <pc:sldMk cId="3269200713" sldId="1405"/>
            <ac:picMk id="7" creationId="{157CC2DC-15EE-4E14-AF5B-9F87EB223FE2}"/>
          </ac:picMkLst>
        </pc:picChg>
        <pc:picChg chg="mod">
          <ac:chgData name="Drgona, Jan" userId="8107277a-43fb-42e1-8aa0-684adf187181" providerId="ADAL" clId="{6AB8C886-C4BD-49FC-AD41-F506A5A36123}" dt="2022-04-17T23:10:22.329" v="2969" actId="1035"/>
          <ac:picMkLst>
            <pc:docMk/>
            <pc:sldMk cId="3269200713" sldId="1405"/>
            <ac:picMk id="13" creationId="{DD0E012E-5291-4684-88CC-DF90AC698435}"/>
          </ac:picMkLst>
        </pc:picChg>
        <pc:picChg chg="mod">
          <ac:chgData name="Drgona, Jan" userId="8107277a-43fb-42e1-8aa0-684adf187181" providerId="ADAL" clId="{6AB8C886-C4BD-49FC-AD41-F506A5A36123}" dt="2022-04-17T23:10:22.329" v="2969" actId="1035"/>
          <ac:picMkLst>
            <pc:docMk/>
            <pc:sldMk cId="3269200713" sldId="1405"/>
            <ac:picMk id="2050" creationId="{6FCCE55E-FDDF-486E-B2B3-23523FCEEDA2}"/>
          </ac:picMkLst>
        </pc:picChg>
        <pc:picChg chg="mod">
          <ac:chgData name="Drgona, Jan" userId="8107277a-43fb-42e1-8aa0-684adf187181" providerId="ADAL" clId="{6AB8C886-C4BD-49FC-AD41-F506A5A36123}" dt="2022-04-17T23:10:22.329" v="2969" actId="1035"/>
          <ac:picMkLst>
            <pc:docMk/>
            <pc:sldMk cId="3269200713" sldId="1405"/>
            <ac:picMk id="2052" creationId="{BE7567E9-1785-429E-86DF-A0DB5E27D853}"/>
          </ac:picMkLst>
        </pc:picChg>
      </pc:sldChg>
      <pc:sldChg chg="del">
        <pc:chgData name="Drgona, Jan" userId="8107277a-43fb-42e1-8aa0-684adf187181" providerId="ADAL" clId="{6AB8C886-C4BD-49FC-AD41-F506A5A36123}" dt="2022-04-17T21:46:32.195" v="735" actId="47"/>
        <pc:sldMkLst>
          <pc:docMk/>
          <pc:sldMk cId="3972648307" sldId="1405"/>
        </pc:sldMkLst>
      </pc:sldChg>
      <pc:sldChg chg="addSp delSp modSp add mod">
        <pc:chgData name="Drgona, Jan" userId="8107277a-43fb-42e1-8aa0-684adf187181" providerId="ADAL" clId="{6AB8C886-C4BD-49FC-AD41-F506A5A36123}" dt="2022-04-17T23:29:02.902" v="3525" actId="20577"/>
        <pc:sldMkLst>
          <pc:docMk/>
          <pc:sldMk cId="4206595840" sldId="1406"/>
        </pc:sldMkLst>
        <pc:spChg chg="mod">
          <ac:chgData name="Drgona, Jan" userId="8107277a-43fb-42e1-8aa0-684adf187181" providerId="ADAL" clId="{6AB8C886-C4BD-49FC-AD41-F506A5A36123}" dt="2022-04-17T23:29:02.902" v="3525" actId="20577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6AB8C886-C4BD-49FC-AD41-F506A5A36123}" dt="2022-04-17T21:29:22.139" v="267"/>
          <ac:spMkLst>
            <pc:docMk/>
            <pc:sldMk cId="4206595840" sldId="1406"/>
            <ac:spMk id="3" creationId="{07B9B2F5-8437-48A9-AEE9-6181D461079C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4" creationId="{073E03B2-5729-4D3B-82CC-49F55C985010}"/>
          </ac:spMkLst>
        </pc:spChg>
        <pc:spChg chg="add del mod">
          <ac:chgData name="Drgona, Jan" userId="8107277a-43fb-42e1-8aa0-684adf187181" providerId="ADAL" clId="{6AB8C886-C4BD-49FC-AD41-F506A5A36123}" dt="2022-04-17T23:20:42.853" v="3232" actId="21"/>
          <ac:spMkLst>
            <pc:docMk/>
            <pc:sldMk cId="4206595840" sldId="1406"/>
            <ac:spMk id="5" creationId="{77F011A9-30A7-44FE-B4D7-F71CB76AB06D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10" creationId="{82263B9E-B9E2-490F-8DE9-035C890825CD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11" creationId="{FC36ED43-9B57-46D5-AEEC-0ED0D41C2090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12" creationId="{6874337D-466C-4F0D-A194-C6CC6EA1D759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13" creationId="{1EA526E4-BB79-4FC3-9E35-D6D9C49B51EA}"/>
          </ac:spMkLst>
        </pc:spChg>
        <pc:spChg chg="add mod">
          <ac:chgData name="Drgona, Jan" userId="8107277a-43fb-42e1-8aa0-684adf187181" providerId="ADAL" clId="{6AB8C886-C4BD-49FC-AD41-F506A5A36123}" dt="2022-04-17T21:37:59.663" v="635" actId="1037"/>
          <ac:spMkLst>
            <pc:docMk/>
            <pc:sldMk cId="4206595840" sldId="1406"/>
            <ac:spMk id="14" creationId="{5F6BCCDC-9AFB-4C91-A1B7-8CF8CB85E280}"/>
          </ac:spMkLst>
        </pc:spChg>
        <pc:spChg chg="del">
          <ac:chgData name="Drgona, Jan" userId="8107277a-43fb-42e1-8aa0-684adf187181" providerId="ADAL" clId="{6AB8C886-C4BD-49FC-AD41-F506A5A36123}" dt="2022-04-17T21:28:01.550" v="255" actId="478"/>
          <ac:spMkLst>
            <pc:docMk/>
            <pc:sldMk cId="4206595840" sldId="1406"/>
            <ac:spMk id="16" creationId="{89FE61DF-2CCE-4885-BA1C-68EAE51CD941}"/>
          </ac:spMkLst>
        </pc:spChg>
        <pc:spChg chg="add mod">
          <ac:chgData name="Drgona, Jan" userId="8107277a-43fb-42e1-8aa0-684adf187181" providerId="ADAL" clId="{6AB8C886-C4BD-49FC-AD41-F506A5A36123}" dt="2022-04-17T21:38:25.962" v="660" actId="1076"/>
          <ac:spMkLst>
            <pc:docMk/>
            <pc:sldMk cId="4206595840" sldId="1406"/>
            <ac:spMk id="17" creationId="{A67BE551-AD12-4E73-A050-42663828DC56}"/>
          </ac:spMkLst>
        </pc:spChg>
        <pc:spChg chg="add mod">
          <ac:chgData name="Drgona, Jan" userId="8107277a-43fb-42e1-8aa0-684adf187181" providerId="ADAL" clId="{6AB8C886-C4BD-49FC-AD41-F506A5A36123}" dt="2022-04-17T23:22:02.554" v="3286" actId="1036"/>
          <ac:spMkLst>
            <pc:docMk/>
            <pc:sldMk cId="4206595840" sldId="1406"/>
            <ac:spMk id="18" creationId="{96EE1818-8A21-464B-AB97-0D3C4FBEA812}"/>
          </ac:spMkLst>
        </pc:spChg>
        <pc:spChg chg="add mod">
          <ac:chgData name="Drgona, Jan" userId="8107277a-43fb-42e1-8aa0-684adf187181" providerId="ADAL" clId="{6AB8C886-C4BD-49FC-AD41-F506A5A36123}" dt="2022-04-17T23:20:43.337" v="3233"/>
          <ac:spMkLst>
            <pc:docMk/>
            <pc:sldMk cId="4206595840" sldId="1406"/>
            <ac:spMk id="21" creationId="{19106287-6838-42B7-AE78-DB29111671E1}"/>
          </ac:spMkLst>
        </pc:spChg>
        <pc:spChg chg="add mod">
          <ac:chgData name="Drgona, Jan" userId="8107277a-43fb-42e1-8aa0-684adf187181" providerId="ADAL" clId="{6AB8C886-C4BD-49FC-AD41-F506A5A36123}" dt="2022-04-17T23:21:28.310" v="3257" actId="14100"/>
          <ac:spMkLst>
            <pc:docMk/>
            <pc:sldMk cId="4206595840" sldId="1406"/>
            <ac:spMk id="22" creationId="{85AC631B-7B62-47E2-9E5F-6D29EEAA000F}"/>
          </ac:spMkLst>
        </pc:spChg>
        <pc:spChg chg="del">
          <ac:chgData name="Drgona, Jan" userId="8107277a-43fb-42e1-8aa0-684adf187181" providerId="ADAL" clId="{6AB8C886-C4BD-49FC-AD41-F506A5A36123}" dt="2022-04-17T21:27:57.324" v="253" actId="478"/>
          <ac:spMkLst>
            <pc:docMk/>
            <pc:sldMk cId="4206595840" sldId="1406"/>
            <ac:spMk id="23" creationId="{46094232-9A79-4D0A-A629-34D5D3B49EC3}"/>
          </ac:spMkLst>
        </pc:spChg>
        <pc:spChg chg="add mod">
          <ac:chgData name="Drgona, Jan" userId="8107277a-43fb-42e1-8aa0-684adf187181" providerId="ADAL" clId="{6AB8C886-C4BD-49FC-AD41-F506A5A36123}" dt="2022-04-17T23:27:06.825" v="3445" actId="1076"/>
          <ac:spMkLst>
            <pc:docMk/>
            <pc:sldMk cId="4206595840" sldId="1406"/>
            <ac:spMk id="24" creationId="{DF8707CA-F61F-49F2-9760-C2726FB99A60}"/>
          </ac:spMkLst>
        </pc:spChg>
        <pc:picChg chg="add mod">
          <ac:chgData name="Drgona, Jan" userId="8107277a-43fb-42e1-8aa0-684adf187181" providerId="ADAL" clId="{6AB8C886-C4BD-49FC-AD41-F506A5A36123}" dt="2022-04-17T23:20:54.861" v="3239" actId="1076"/>
          <ac:picMkLst>
            <pc:docMk/>
            <pc:sldMk cId="4206595840" sldId="1406"/>
            <ac:picMk id="8" creationId="{58D243CD-ECA9-4343-A350-F7A0DBBD33F2}"/>
          </ac:picMkLst>
        </pc:picChg>
        <pc:picChg chg="mod">
          <ac:chgData name="Drgona, Jan" userId="8107277a-43fb-42e1-8aa0-684adf187181" providerId="ADAL" clId="{6AB8C886-C4BD-49FC-AD41-F506A5A36123}" dt="2022-04-17T21:37:59.663" v="635" actId="1037"/>
          <ac:picMkLst>
            <pc:docMk/>
            <pc:sldMk cId="4206595840" sldId="1406"/>
            <ac:picMk id="38" creationId="{DBC35792-450E-47A1-9B1C-7E6AED7E0BFA}"/>
          </ac:picMkLst>
        </pc:picChg>
        <pc:picChg chg="del">
          <ac:chgData name="Drgona, Jan" userId="8107277a-43fb-42e1-8aa0-684adf187181" providerId="ADAL" clId="{6AB8C886-C4BD-49FC-AD41-F506A5A36123}" dt="2022-04-17T21:27:59.931" v="254" actId="478"/>
          <ac:picMkLst>
            <pc:docMk/>
            <pc:sldMk cId="4206595840" sldId="1406"/>
            <ac:picMk id="39" creationId="{83C5CEA4-FACD-426A-AEB2-68EF1B3E2EF6}"/>
          </ac:picMkLst>
        </pc:picChg>
      </pc:sldChg>
      <pc:sldChg chg="addSp modSp add mod modShow">
        <pc:chgData name="Drgona, Jan" userId="8107277a-43fb-42e1-8aa0-684adf187181" providerId="ADAL" clId="{6AB8C886-C4BD-49FC-AD41-F506A5A36123}" dt="2022-04-19T14:41:04.735" v="3603" actId="729"/>
        <pc:sldMkLst>
          <pc:docMk/>
          <pc:sldMk cId="4255072086" sldId="1414"/>
        </pc:sldMkLst>
        <pc:spChg chg="mod">
          <ac:chgData name="Drgona, Jan" userId="8107277a-43fb-42e1-8aa0-684adf187181" providerId="ADAL" clId="{6AB8C886-C4BD-49FC-AD41-F506A5A36123}" dt="2022-04-17T21:56:12.811" v="947" actId="113"/>
          <ac:spMkLst>
            <pc:docMk/>
            <pc:sldMk cId="4255072086" sldId="1414"/>
            <ac:spMk id="6" creationId="{7C8BCD59-C906-4EEF-84E3-34A50C620A4D}"/>
          </ac:spMkLst>
        </pc:spChg>
        <pc:spChg chg="add mod">
          <ac:chgData name="Drgona, Jan" userId="8107277a-43fb-42e1-8aa0-684adf187181" providerId="ADAL" clId="{6AB8C886-C4BD-49FC-AD41-F506A5A36123}" dt="2022-04-17T21:55:19.513" v="930" actId="1036"/>
          <ac:spMkLst>
            <pc:docMk/>
            <pc:sldMk cId="4255072086" sldId="1414"/>
            <ac:spMk id="9" creationId="{E86BB618-7399-4495-9D3A-664323C74CC4}"/>
          </ac:spMkLst>
        </pc:spChg>
        <pc:spChg chg="add mod">
          <ac:chgData name="Drgona, Jan" userId="8107277a-43fb-42e1-8aa0-684adf187181" providerId="ADAL" clId="{6AB8C886-C4BD-49FC-AD41-F506A5A36123}" dt="2022-04-17T21:55:19.513" v="930" actId="1036"/>
          <ac:spMkLst>
            <pc:docMk/>
            <pc:sldMk cId="4255072086" sldId="1414"/>
            <ac:spMk id="11" creationId="{7C3831AF-0F8E-49F3-B074-EEEB0C5A06B7}"/>
          </ac:spMkLst>
        </pc:spChg>
        <pc:spChg chg="add mod">
          <ac:chgData name="Drgona, Jan" userId="8107277a-43fb-42e1-8aa0-684adf187181" providerId="ADAL" clId="{6AB8C886-C4BD-49FC-AD41-F506A5A36123}" dt="2022-04-17T21:55:27.875" v="937" actId="1076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6AB8C886-C4BD-49FC-AD41-F506A5A36123}" dt="2022-04-17T21:58:39.397" v="1072" actId="1037"/>
          <ac:spMkLst>
            <pc:docMk/>
            <pc:sldMk cId="4255072086" sldId="1414"/>
            <ac:spMk id="14" creationId="{0B3C9531-ACE2-4EC3-BA39-9CD2F726B4E0}"/>
          </ac:spMkLst>
        </pc:spChg>
        <pc:picChg chg="mod">
          <ac:chgData name="Drgona, Jan" userId="8107277a-43fb-42e1-8aa0-684adf187181" providerId="ADAL" clId="{6AB8C886-C4BD-49FC-AD41-F506A5A36123}" dt="2022-04-17T21:55:19.513" v="930" actId="1036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6AB8C886-C4BD-49FC-AD41-F506A5A36123}" dt="2022-04-17T21:55:13.148" v="905" actId="1076"/>
          <ac:picMkLst>
            <pc:docMk/>
            <pc:sldMk cId="4255072086" sldId="1414"/>
            <ac:picMk id="10" creationId="{2D392CEA-6236-4947-8BE9-B49B2EDD6EAE}"/>
          </ac:picMkLst>
        </pc:picChg>
        <pc:picChg chg="mod">
          <ac:chgData name="Drgona, Jan" userId="8107277a-43fb-42e1-8aa0-684adf187181" providerId="ADAL" clId="{6AB8C886-C4BD-49FC-AD41-F506A5A36123}" dt="2022-04-17T21:58:27.410" v="1059" actId="1037"/>
          <ac:picMkLst>
            <pc:docMk/>
            <pc:sldMk cId="4255072086" sldId="1414"/>
            <ac:picMk id="12" creationId="{6642BBC0-35AE-4DA6-B7BE-4D78C37E6088}"/>
          </ac:picMkLst>
        </pc:picChg>
      </pc:sldChg>
      <pc:sldChg chg="add del mod modShow">
        <pc:chgData name="Drgona, Jan" userId="8107277a-43fb-42e1-8aa0-684adf187181" providerId="ADAL" clId="{6AB8C886-C4BD-49FC-AD41-F506A5A36123}" dt="2022-04-17T23:05:53.654" v="2874" actId="729"/>
        <pc:sldMkLst>
          <pc:docMk/>
          <pc:sldMk cId="2343652363" sldId="1415"/>
        </pc:sldMkLst>
      </pc:sldChg>
      <pc:sldChg chg="addSp delSp modSp add del mod">
        <pc:chgData name="Drgona, Jan" userId="8107277a-43fb-42e1-8aa0-684adf187181" providerId="ADAL" clId="{6AB8C886-C4BD-49FC-AD41-F506A5A36123}" dt="2022-04-17T21:57:45.762" v="998" actId="47"/>
        <pc:sldMkLst>
          <pc:docMk/>
          <pc:sldMk cId="1308743126" sldId="1416"/>
        </pc:sldMkLst>
        <pc:spChg chg="del mod">
          <ac:chgData name="Drgona, Jan" userId="8107277a-43fb-42e1-8aa0-684adf187181" providerId="ADAL" clId="{6AB8C886-C4BD-49FC-AD41-F506A5A36123}" dt="2022-04-17T21:56:44.713" v="962" actId="478"/>
          <ac:spMkLst>
            <pc:docMk/>
            <pc:sldMk cId="1308743126" sldId="1416"/>
            <ac:spMk id="6" creationId="{7C8BCD59-C906-4EEF-84E3-34A50C620A4D}"/>
          </ac:spMkLst>
        </pc:spChg>
        <pc:spChg chg="add mod">
          <ac:chgData name="Drgona, Jan" userId="8107277a-43fb-42e1-8aa0-684adf187181" providerId="ADAL" clId="{6AB8C886-C4BD-49FC-AD41-F506A5A36123}" dt="2022-04-17T21:56:45.692" v="963"/>
          <ac:spMkLst>
            <pc:docMk/>
            <pc:sldMk cId="1308743126" sldId="1416"/>
            <ac:spMk id="9" creationId="{88D6B88E-4CC2-4CE8-A049-D1C77D1F68A6}"/>
          </ac:spMkLst>
        </pc:spChg>
        <pc:picChg chg="mod">
          <ac:chgData name="Drgona, Jan" userId="8107277a-43fb-42e1-8aa0-684adf187181" providerId="ADAL" clId="{6AB8C886-C4BD-49FC-AD41-F506A5A36123}" dt="2022-04-17T21:56:37.711" v="961" actId="1035"/>
          <ac:picMkLst>
            <pc:docMk/>
            <pc:sldMk cId="1308743126" sldId="1416"/>
            <ac:picMk id="14" creationId="{8F87494E-0036-4F27-82FD-D0270DA0CD4F}"/>
          </ac:picMkLst>
        </pc:picChg>
      </pc:sldChg>
      <pc:sldChg chg="addSp modSp add mod">
        <pc:chgData name="Drgona, Jan" userId="8107277a-43fb-42e1-8aa0-684adf187181" providerId="ADAL" clId="{6AB8C886-C4BD-49FC-AD41-F506A5A36123}" dt="2022-04-22T13:04:22.780" v="3874" actId="20577"/>
        <pc:sldMkLst>
          <pc:docMk/>
          <pc:sldMk cId="892426157" sldId="1417"/>
        </pc:sldMkLst>
        <pc:spChg chg="mod">
          <ac:chgData name="Drgona, Jan" userId="8107277a-43fb-42e1-8aa0-684adf187181" providerId="ADAL" clId="{6AB8C886-C4BD-49FC-AD41-F506A5A36123}" dt="2022-04-22T13:04:22.780" v="3874" actId="20577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6AB8C886-C4BD-49FC-AD41-F506A5A36123}" dt="2022-04-17T21:59:47.378" v="1085" actId="1035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6AB8C886-C4BD-49FC-AD41-F506A5A36123}" dt="2022-04-17T22:01:56.111" v="1169" actId="1035"/>
          <ac:spMkLst>
            <pc:docMk/>
            <pc:sldMk cId="892426157" sldId="1417"/>
            <ac:spMk id="10" creationId="{B019FF16-C03E-4942-AF07-0A8072F67E60}"/>
          </ac:spMkLst>
        </pc:spChg>
        <pc:spChg chg="mod">
          <ac:chgData name="Drgona, Jan" userId="8107277a-43fb-42e1-8aa0-684adf187181" providerId="ADAL" clId="{6AB8C886-C4BD-49FC-AD41-F506A5A36123}" dt="2022-04-17T22:01:56.111" v="1169" actId="1035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6AB8C886-C4BD-49FC-AD41-F506A5A36123}" dt="2022-04-17T22:00:37.563" v="1093" actId="1076"/>
          <ac:spMkLst>
            <pc:docMk/>
            <pc:sldMk cId="892426157" sldId="1417"/>
            <ac:spMk id="13" creationId="{A31A1DCA-581A-2A45-9F44-69EF7D36DA5E}"/>
          </ac:spMkLst>
        </pc:spChg>
        <pc:spChg chg="add mod">
          <ac:chgData name="Drgona, Jan" userId="8107277a-43fb-42e1-8aa0-684adf187181" providerId="ADAL" clId="{6AB8C886-C4BD-49FC-AD41-F506A5A36123}" dt="2022-04-17T22:02:05.441" v="1171"/>
          <ac:spMkLst>
            <pc:docMk/>
            <pc:sldMk cId="892426157" sldId="1417"/>
            <ac:spMk id="14" creationId="{8356A2F5-A5E7-4138-B5DD-4E56A5AFFA04}"/>
          </ac:spMkLst>
        </pc:spChg>
        <pc:picChg chg="mod">
          <ac:chgData name="Drgona, Jan" userId="8107277a-43fb-42e1-8aa0-684adf187181" providerId="ADAL" clId="{6AB8C886-C4BD-49FC-AD41-F506A5A36123}" dt="2022-04-17T21:59:53.659" v="1087" actId="1076"/>
          <ac:picMkLst>
            <pc:docMk/>
            <pc:sldMk cId="892426157" sldId="1417"/>
            <ac:picMk id="7" creationId="{5E3954DD-DF0C-444A-81A0-62F75103BC7E}"/>
          </ac:picMkLst>
        </pc:picChg>
      </pc:sldChg>
      <pc:sldChg chg="addSp delSp modSp add del mod">
        <pc:chgData name="Drgona, Jan" userId="8107277a-43fb-42e1-8aa0-684adf187181" providerId="ADAL" clId="{6AB8C886-C4BD-49FC-AD41-F506A5A36123}" dt="2022-04-17T21:58:51.101" v="1076" actId="47"/>
        <pc:sldMkLst>
          <pc:docMk/>
          <pc:sldMk cId="162138990" sldId="1418"/>
        </pc:sldMkLst>
        <pc:spChg chg="del">
          <ac:chgData name="Drgona, Jan" userId="8107277a-43fb-42e1-8aa0-684adf187181" providerId="ADAL" clId="{6AB8C886-C4BD-49FC-AD41-F506A5A36123}" dt="2022-04-17T21:57:24.534" v="970" actId="21"/>
          <ac:spMkLst>
            <pc:docMk/>
            <pc:sldMk cId="162138990" sldId="1418"/>
            <ac:spMk id="9" creationId="{E86BB618-7399-4495-9D3A-664323C74CC4}"/>
          </ac:spMkLst>
        </pc:spChg>
        <pc:spChg chg="del">
          <ac:chgData name="Drgona, Jan" userId="8107277a-43fb-42e1-8aa0-684adf187181" providerId="ADAL" clId="{6AB8C886-C4BD-49FC-AD41-F506A5A36123}" dt="2022-04-17T21:57:22.444" v="968" actId="21"/>
          <ac:spMkLst>
            <pc:docMk/>
            <pc:sldMk cId="162138990" sldId="1418"/>
            <ac:spMk id="11" creationId="{7C3831AF-0F8E-49F3-B074-EEEB0C5A06B7}"/>
          </ac:spMkLst>
        </pc:spChg>
        <pc:spChg chg="del">
          <ac:chgData name="Drgona, Jan" userId="8107277a-43fb-42e1-8aa0-684adf187181" providerId="ADAL" clId="{6AB8C886-C4BD-49FC-AD41-F506A5A36123}" dt="2022-04-17T21:57:29.013" v="972" actId="21"/>
          <ac:spMkLst>
            <pc:docMk/>
            <pc:sldMk cId="162138990" sldId="1418"/>
            <ac:spMk id="13" creationId="{EAF6BAB7-3EF3-4E68-90DE-2E43924B08AA}"/>
          </ac:spMkLst>
        </pc:spChg>
        <pc:spChg chg="add mod">
          <ac:chgData name="Drgona, Jan" userId="8107277a-43fb-42e1-8aa0-684adf187181" providerId="ADAL" clId="{6AB8C886-C4BD-49FC-AD41-F506A5A36123}" dt="2022-04-17T21:57:22.913" v="969"/>
          <ac:spMkLst>
            <pc:docMk/>
            <pc:sldMk cId="162138990" sldId="1418"/>
            <ac:spMk id="15" creationId="{5AA30869-B6A6-4394-AD69-E77796C91740}"/>
          </ac:spMkLst>
        </pc:spChg>
        <pc:spChg chg="add mod">
          <ac:chgData name="Drgona, Jan" userId="8107277a-43fb-42e1-8aa0-684adf187181" providerId="ADAL" clId="{6AB8C886-C4BD-49FC-AD41-F506A5A36123}" dt="2022-04-17T21:57:24.997" v="971"/>
          <ac:spMkLst>
            <pc:docMk/>
            <pc:sldMk cId="162138990" sldId="1418"/>
            <ac:spMk id="17" creationId="{75B19CEC-9C9C-422E-8C7B-417E751BA94B}"/>
          </ac:spMkLst>
        </pc:spChg>
        <pc:spChg chg="add mod">
          <ac:chgData name="Drgona, Jan" userId="8107277a-43fb-42e1-8aa0-684adf187181" providerId="ADAL" clId="{6AB8C886-C4BD-49FC-AD41-F506A5A36123}" dt="2022-04-17T21:57:29.925" v="973"/>
          <ac:spMkLst>
            <pc:docMk/>
            <pc:sldMk cId="162138990" sldId="1418"/>
            <ac:spMk id="18" creationId="{D33A7BDF-CDFE-436C-95A3-44253DF6BB43}"/>
          </ac:spMkLst>
        </pc:spChg>
        <pc:picChg chg="add mod">
          <ac:chgData name="Drgona, Jan" userId="8107277a-43fb-42e1-8aa0-684adf187181" providerId="ADAL" clId="{6AB8C886-C4BD-49FC-AD41-F506A5A36123}" dt="2022-04-17T21:57:35.889" v="997" actId="1038"/>
          <ac:picMkLst>
            <pc:docMk/>
            <pc:sldMk cId="162138990" sldId="1418"/>
            <ac:picMk id="14" creationId="{086469B6-2F2F-47E5-A5C7-E18DC31EAFB0}"/>
          </ac:picMkLst>
        </pc:picChg>
        <pc:picChg chg="del">
          <ac:chgData name="Drgona, Jan" userId="8107277a-43fb-42e1-8aa0-684adf187181" providerId="ADAL" clId="{6AB8C886-C4BD-49FC-AD41-F506A5A36123}" dt="2022-04-17T21:57:13.108" v="965" actId="478"/>
          <ac:picMkLst>
            <pc:docMk/>
            <pc:sldMk cId="162138990" sldId="1418"/>
            <ac:picMk id="16" creationId="{7EA6C6E0-0B65-41DB-87A5-F2397316115E}"/>
          </ac:picMkLst>
        </pc:picChg>
      </pc:sldChg>
      <pc:sldChg chg="addSp delSp modSp add mod modShow">
        <pc:chgData name="Drgona, Jan" userId="8107277a-43fb-42e1-8aa0-684adf187181" providerId="ADAL" clId="{6AB8C886-C4BD-49FC-AD41-F506A5A36123}" dt="2022-04-19T14:41:04.735" v="3603" actId="729"/>
        <pc:sldMkLst>
          <pc:docMk/>
          <pc:sldMk cId="1350903343" sldId="1419"/>
        </pc:sldMkLst>
        <pc:picChg chg="add mod">
          <ac:chgData name="Drgona, Jan" userId="8107277a-43fb-42e1-8aa0-684adf187181" providerId="ADAL" clId="{6AB8C886-C4BD-49FC-AD41-F506A5A36123}" dt="2022-04-17T21:58:48.063" v="1075"/>
          <ac:picMkLst>
            <pc:docMk/>
            <pc:sldMk cId="1350903343" sldId="1419"/>
            <ac:picMk id="15" creationId="{A230D167-DEAC-4C2E-BD83-7BD8717FEED5}"/>
          </ac:picMkLst>
        </pc:picChg>
        <pc:picChg chg="del">
          <ac:chgData name="Drgona, Jan" userId="8107277a-43fb-42e1-8aa0-684adf187181" providerId="ADAL" clId="{6AB8C886-C4BD-49FC-AD41-F506A5A36123}" dt="2022-04-17T21:58:47.241" v="1074" actId="478"/>
          <ac:picMkLst>
            <pc:docMk/>
            <pc:sldMk cId="1350903343" sldId="1419"/>
            <ac:picMk id="16" creationId="{7EA6C6E0-0B65-41DB-87A5-F2397316115E}"/>
          </ac:picMkLst>
        </pc:picChg>
      </pc:sldChg>
      <pc:sldChg chg="addSp delSp modSp new mod">
        <pc:chgData name="Drgona, Jan" userId="8107277a-43fb-42e1-8aa0-684adf187181" providerId="ADAL" clId="{6AB8C886-C4BD-49FC-AD41-F506A5A36123}" dt="2022-04-17T23:23:44.760" v="3336" actId="20577"/>
        <pc:sldMkLst>
          <pc:docMk/>
          <pc:sldMk cId="3019738144" sldId="1420"/>
        </pc:sldMkLst>
        <pc:spChg chg="del mod">
          <ac:chgData name="Drgona, Jan" userId="8107277a-43fb-42e1-8aa0-684adf187181" providerId="ADAL" clId="{6AB8C886-C4BD-49FC-AD41-F506A5A36123}" dt="2022-04-17T22:22:29.046" v="1631" actId="478"/>
          <ac:spMkLst>
            <pc:docMk/>
            <pc:sldMk cId="3019738144" sldId="1420"/>
            <ac:spMk id="3" creationId="{AF1F336B-D1EB-41E6-A42A-FD1390F20FC0}"/>
          </ac:spMkLst>
        </pc:spChg>
        <pc:spChg chg="del">
          <ac:chgData name="Drgona, Jan" userId="8107277a-43fb-42e1-8aa0-684adf187181" providerId="ADAL" clId="{6AB8C886-C4BD-49FC-AD41-F506A5A36123}" dt="2022-04-17T22:22:24.173" v="1628" actId="478"/>
          <ac:spMkLst>
            <pc:docMk/>
            <pc:sldMk cId="3019738144" sldId="1420"/>
            <ac:spMk id="4" creationId="{A683E69F-3857-44AD-9C63-4BAE4F297925}"/>
          </ac:spMkLst>
        </pc:spChg>
        <pc:spChg chg="add mod">
          <ac:chgData name="Drgona, Jan" userId="8107277a-43fb-42e1-8aa0-684adf187181" providerId="ADAL" clId="{6AB8C886-C4BD-49FC-AD41-F506A5A36123}" dt="2022-04-17T23:23:44.760" v="3336" actId="20577"/>
          <ac:spMkLst>
            <pc:docMk/>
            <pc:sldMk cId="3019738144" sldId="1420"/>
            <ac:spMk id="5" creationId="{EADD4A83-62CA-4BDB-9D5C-85B5BE0AAEE3}"/>
          </ac:spMkLst>
        </pc:spChg>
        <pc:spChg chg="add del mod">
          <ac:chgData name="Drgona, Jan" userId="8107277a-43fb-42e1-8aa0-684adf187181" providerId="ADAL" clId="{6AB8C886-C4BD-49FC-AD41-F506A5A36123}" dt="2022-04-17T22:22:31.351" v="1632" actId="478"/>
          <ac:spMkLst>
            <pc:docMk/>
            <pc:sldMk cId="3019738144" sldId="1420"/>
            <ac:spMk id="7" creationId="{B25FAA8D-1F4E-4F7C-8B2E-6E57A6467396}"/>
          </ac:spMkLst>
        </pc:spChg>
      </pc:sldChg>
      <pc:sldChg chg="addSp delSp modSp new del mod">
        <pc:chgData name="Drgona, Jan" userId="8107277a-43fb-42e1-8aa0-684adf187181" providerId="ADAL" clId="{6AB8C886-C4BD-49FC-AD41-F506A5A36123}" dt="2022-04-17T22:21:56.363" v="1594" actId="47"/>
        <pc:sldMkLst>
          <pc:docMk/>
          <pc:sldMk cId="3908494716" sldId="1420"/>
        </pc:sldMkLst>
        <pc:spChg chg="mod">
          <ac:chgData name="Drgona, Jan" userId="8107277a-43fb-42e1-8aa0-684adf187181" providerId="ADAL" clId="{6AB8C886-C4BD-49FC-AD41-F506A5A36123}" dt="2022-04-17T22:20:35.837" v="1586" actId="20577"/>
          <ac:spMkLst>
            <pc:docMk/>
            <pc:sldMk cId="3908494716" sldId="1420"/>
            <ac:spMk id="3" creationId="{C8119B5D-C988-496A-9354-0FBEB7D0D915}"/>
          </ac:spMkLst>
        </pc:spChg>
        <pc:spChg chg="del">
          <ac:chgData name="Drgona, Jan" userId="8107277a-43fb-42e1-8aa0-684adf187181" providerId="ADAL" clId="{6AB8C886-C4BD-49FC-AD41-F506A5A36123}" dt="2022-04-17T22:21:26.082" v="1587" actId="478"/>
          <ac:spMkLst>
            <pc:docMk/>
            <pc:sldMk cId="3908494716" sldId="1420"/>
            <ac:spMk id="4" creationId="{0B2745AA-135C-4AA8-8F12-23A7EA942DD3}"/>
          </ac:spMkLst>
        </pc:spChg>
        <pc:picChg chg="add mod">
          <ac:chgData name="Drgona, Jan" userId="8107277a-43fb-42e1-8aa0-684adf187181" providerId="ADAL" clId="{6AB8C886-C4BD-49FC-AD41-F506A5A36123}" dt="2022-04-17T22:21:31.426" v="1590" actId="14100"/>
          <ac:picMkLst>
            <pc:docMk/>
            <pc:sldMk cId="3908494716" sldId="1420"/>
            <ac:picMk id="5" creationId="{BCAF3419-8B7C-4338-8A22-7504D53EDDCB}"/>
          </ac:picMkLst>
        </pc:picChg>
      </pc:sldChg>
      <pc:sldChg chg="modSp add mod">
        <pc:chgData name="Drgona, Jan" userId="8107277a-43fb-42e1-8aa0-684adf187181" providerId="ADAL" clId="{6AB8C886-C4BD-49FC-AD41-F506A5A36123}" dt="2022-04-17T22:25:28.396" v="1757" actId="1038"/>
        <pc:sldMkLst>
          <pc:docMk/>
          <pc:sldMk cId="333874314" sldId="1421"/>
        </pc:sldMkLst>
        <pc:spChg chg="mod">
          <ac:chgData name="Drgona, Jan" userId="8107277a-43fb-42e1-8aa0-684adf187181" providerId="ADAL" clId="{6AB8C886-C4BD-49FC-AD41-F506A5A36123}" dt="2022-04-17T22:25:28.396" v="1757" actId="1038"/>
          <ac:spMkLst>
            <pc:docMk/>
            <pc:sldMk cId="333874314" sldId="1421"/>
            <ac:spMk id="5" creationId="{EADD4A83-62CA-4BDB-9D5C-85B5BE0AAEE3}"/>
          </ac:spMkLst>
        </pc:spChg>
      </pc:sldChg>
      <pc:sldChg chg="modSp add del mod ord">
        <pc:chgData name="Drgona, Jan" userId="8107277a-43fb-42e1-8aa0-684adf187181" providerId="ADAL" clId="{6AB8C886-C4BD-49FC-AD41-F506A5A36123}" dt="2022-04-17T22:39:52.309" v="2370" actId="47"/>
        <pc:sldMkLst>
          <pc:docMk/>
          <pc:sldMk cId="754308" sldId="1422"/>
        </pc:sldMkLst>
        <pc:spChg chg="mod">
          <ac:chgData name="Drgona, Jan" userId="8107277a-43fb-42e1-8aa0-684adf187181" providerId="ADAL" clId="{6AB8C886-C4BD-49FC-AD41-F506A5A36123}" dt="2022-04-17T22:39:41.043" v="2366" actId="14100"/>
          <ac:spMkLst>
            <pc:docMk/>
            <pc:sldMk cId="754308" sldId="1422"/>
            <ac:spMk id="5" creationId="{EADD4A83-62CA-4BDB-9D5C-85B5BE0AAEE3}"/>
          </ac:spMkLst>
        </pc:spChg>
      </pc:sldChg>
      <pc:sldChg chg="add mod modShow">
        <pc:chgData name="Drgona, Jan" userId="8107277a-43fb-42e1-8aa0-684adf187181" providerId="ADAL" clId="{6AB8C886-C4BD-49FC-AD41-F506A5A36123}" dt="2022-04-21T19:14:35.465" v="3653" actId="729"/>
        <pc:sldMkLst>
          <pc:docMk/>
          <pc:sldMk cId="263674714" sldId="1423"/>
        </pc:sldMkLst>
      </pc:sldChg>
      <pc:sldChg chg="add del">
        <pc:chgData name="Drgona, Jan" userId="8107277a-43fb-42e1-8aa0-684adf187181" providerId="ADAL" clId="{6AB8C886-C4BD-49FC-AD41-F506A5A36123}" dt="2022-04-17T22:39:47.880" v="2368" actId="2696"/>
        <pc:sldMkLst>
          <pc:docMk/>
          <pc:sldMk cId="1307789058" sldId="1423"/>
        </pc:sldMkLst>
      </pc:sldChg>
      <pc:sldChg chg="modSp new del mod">
        <pc:chgData name="Drgona, Jan" userId="8107277a-43fb-42e1-8aa0-684adf187181" providerId="ADAL" clId="{6AB8C886-C4BD-49FC-AD41-F506A5A36123}" dt="2022-04-17T22:31:06.546" v="1938" actId="47"/>
        <pc:sldMkLst>
          <pc:docMk/>
          <pc:sldMk cId="3552856704" sldId="1423"/>
        </pc:sldMkLst>
        <pc:spChg chg="mod">
          <ac:chgData name="Drgona, Jan" userId="8107277a-43fb-42e1-8aa0-684adf187181" providerId="ADAL" clId="{6AB8C886-C4BD-49FC-AD41-F506A5A36123}" dt="2022-04-17T22:30:40.644" v="1935" actId="20577"/>
          <ac:spMkLst>
            <pc:docMk/>
            <pc:sldMk cId="3552856704" sldId="1423"/>
            <ac:spMk id="3" creationId="{A3BF72BB-496A-4A27-981F-399241A7FA6F}"/>
          </ac:spMkLst>
        </pc:spChg>
        <pc:spChg chg="mod">
          <ac:chgData name="Drgona, Jan" userId="8107277a-43fb-42e1-8aa0-684adf187181" providerId="ADAL" clId="{6AB8C886-C4BD-49FC-AD41-F506A5A36123}" dt="2022-04-17T22:26:54.479" v="1842" actId="20577"/>
          <ac:spMkLst>
            <pc:docMk/>
            <pc:sldMk cId="3552856704" sldId="1423"/>
            <ac:spMk id="4" creationId="{885CD2E5-6C27-44B5-8ADC-0EE7FBBE1501}"/>
          </ac:spMkLst>
        </pc:spChg>
      </pc:sldChg>
      <pc:sldChg chg="modSp new del mod ord">
        <pc:chgData name="Drgona, Jan" userId="8107277a-43fb-42e1-8aa0-684adf187181" providerId="ADAL" clId="{6AB8C886-C4BD-49FC-AD41-F506A5A36123}" dt="2022-04-17T22:28:13.807" v="1883" actId="47"/>
        <pc:sldMkLst>
          <pc:docMk/>
          <pc:sldMk cId="1483651166" sldId="1424"/>
        </pc:sldMkLst>
        <pc:spChg chg="mod">
          <ac:chgData name="Drgona, Jan" userId="8107277a-43fb-42e1-8aa0-684adf187181" providerId="ADAL" clId="{6AB8C886-C4BD-49FC-AD41-F506A5A36123}" dt="2022-04-17T22:27:31.744" v="1881" actId="20577"/>
          <ac:spMkLst>
            <pc:docMk/>
            <pc:sldMk cId="1483651166" sldId="1424"/>
            <ac:spMk id="3" creationId="{F0DD6B5A-2B80-4CFD-9844-6E8F9438FF30}"/>
          </ac:spMkLst>
        </pc:spChg>
      </pc:sldChg>
      <pc:sldChg chg="modSp add mod">
        <pc:chgData name="Drgona, Jan" userId="8107277a-43fb-42e1-8aa0-684adf187181" providerId="ADAL" clId="{6AB8C886-C4BD-49FC-AD41-F506A5A36123}" dt="2022-04-21T19:14:40.210" v="3655" actId="20577"/>
        <pc:sldMkLst>
          <pc:docMk/>
          <pc:sldMk cId="4038752769" sldId="1424"/>
        </pc:sldMkLst>
        <pc:spChg chg="mod">
          <ac:chgData name="Drgona, Jan" userId="8107277a-43fb-42e1-8aa0-684adf187181" providerId="ADAL" clId="{6AB8C886-C4BD-49FC-AD41-F506A5A36123}" dt="2022-04-21T19:14:40.210" v="3655" actId="20577"/>
          <ac:spMkLst>
            <pc:docMk/>
            <pc:sldMk cId="4038752769" sldId="1424"/>
            <ac:spMk id="5" creationId="{EADD4A83-62CA-4BDB-9D5C-85B5BE0AAEE3}"/>
          </ac:spMkLst>
        </pc:spChg>
      </pc:sldChg>
      <pc:sldChg chg="new del">
        <pc:chgData name="Drgona, Jan" userId="8107277a-43fb-42e1-8aa0-684adf187181" providerId="ADAL" clId="{6AB8C886-C4BD-49FC-AD41-F506A5A36123}" dt="2022-04-17T23:08:34.780" v="2880" actId="47"/>
        <pc:sldMkLst>
          <pc:docMk/>
          <pc:sldMk cId="245218196" sldId="1425"/>
        </pc:sldMkLst>
      </pc:sldChg>
      <pc:sldChg chg="addSp delSp modSp new mod modShow">
        <pc:chgData name="Drgona, Jan" userId="8107277a-43fb-42e1-8aa0-684adf187181" providerId="ADAL" clId="{6AB8C886-C4BD-49FC-AD41-F506A5A36123}" dt="2022-04-17T23:24:18.408" v="3367" actId="20577"/>
        <pc:sldMkLst>
          <pc:docMk/>
          <pc:sldMk cId="3081187401" sldId="1426"/>
        </pc:sldMkLst>
        <pc:spChg chg="mod">
          <ac:chgData name="Drgona, Jan" userId="8107277a-43fb-42e1-8aa0-684adf187181" providerId="ADAL" clId="{6AB8C886-C4BD-49FC-AD41-F506A5A36123}" dt="2022-04-17T23:24:18.408" v="3367" actId="20577"/>
          <ac:spMkLst>
            <pc:docMk/>
            <pc:sldMk cId="3081187401" sldId="1426"/>
            <ac:spMk id="3" creationId="{BC46225A-BD5F-482C-89B6-9CAAF09D338C}"/>
          </ac:spMkLst>
        </pc:spChg>
        <pc:spChg chg="del">
          <ac:chgData name="Drgona, Jan" userId="8107277a-43fb-42e1-8aa0-684adf187181" providerId="ADAL" clId="{6AB8C886-C4BD-49FC-AD41-F506A5A36123}" dt="2022-04-17T23:02:52.710" v="2852" actId="478"/>
          <ac:spMkLst>
            <pc:docMk/>
            <pc:sldMk cId="3081187401" sldId="1426"/>
            <ac:spMk id="4" creationId="{0D0A5984-2503-4683-BF94-8DE550A48063}"/>
          </ac:spMkLst>
        </pc:spChg>
        <pc:spChg chg="add mod">
          <ac:chgData name="Drgona, Jan" userId="8107277a-43fb-42e1-8aa0-684adf187181" providerId="ADAL" clId="{6AB8C886-C4BD-49FC-AD41-F506A5A36123}" dt="2022-04-17T23:15:41.863" v="3220" actId="1036"/>
          <ac:spMkLst>
            <pc:docMk/>
            <pc:sldMk cId="3081187401" sldId="1426"/>
            <ac:spMk id="12" creationId="{497624C4-5B55-4B44-8EA9-38D2480113F3}"/>
          </ac:spMkLst>
        </pc:spChg>
        <pc:picChg chg="add del mod">
          <ac:chgData name="Drgona, Jan" userId="8107277a-43fb-42e1-8aa0-684adf187181" providerId="ADAL" clId="{6AB8C886-C4BD-49FC-AD41-F506A5A36123}" dt="2022-04-17T23:11:18.009" v="2975" actId="478"/>
          <ac:picMkLst>
            <pc:docMk/>
            <pc:sldMk cId="3081187401" sldId="1426"/>
            <ac:picMk id="6" creationId="{B9472E39-4020-4D5F-BF2A-9498CAB657ED}"/>
          </ac:picMkLst>
        </pc:picChg>
        <pc:picChg chg="add mod modCrop">
          <ac:chgData name="Drgona, Jan" userId="8107277a-43fb-42e1-8aa0-684adf187181" providerId="ADAL" clId="{6AB8C886-C4BD-49FC-AD41-F506A5A36123}" dt="2022-04-17T23:14:51.929" v="3105" actId="1035"/>
          <ac:picMkLst>
            <pc:docMk/>
            <pc:sldMk cId="3081187401" sldId="1426"/>
            <ac:picMk id="8" creationId="{42FB3BDE-092E-484B-9EE4-7D64479FCAEB}"/>
          </ac:picMkLst>
        </pc:picChg>
        <pc:picChg chg="add mod modCrop">
          <ac:chgData name="Drgona, Jan" userId="8107277a-43fb-42e1-8aa0-684adf187181" providerId="ADAL" clId="{6AB8C886-C4BD-49FC-AD41-F506A5A36123}" dt="2022-04-17T23:14:51.929" v="3105" actId="1035"/>
          <ac:picMkLst>
            <pc:docMk/>
            <pc:sldMk cId="3081187401" sldId="1426"/>
            <ac:picMk id="10" creationId="{6294C3DF-58B0-4B72-9780-E3E240EBD55D}"/>
          </ac:picMkLst>
        </pc:picChg>
      </pc:sldChg>
      <pc:sldChg chg="delSp add mod ord">
        <pc:chgData name="Drgona, Jan" userId="8107277a-43fb-42e1-8aa0-684adf187181" providerId="ADAL" clId="{6AB8C886-C4BD-49FC-AD41-F506A5A36123}" dt="2022-04-19T14:26:55.286" v="3540" actId="478"/>
        <pc:sldMkLst>
          <pc:docMk/>
          <pc:sldMk cId="1027847982" sldId="1427"/>
        </pc:sldMkLst>
        <pc:spChg chg="del">
          <ac:chgData name="Drgona, Jan" userId="8107277a-43fb-42e1-8aa0-684adf187181" providerId="ADAL" clId="{6AB8C886-C4BD-49FC-AD41-F506A5A36123}" dt="2022-04-19T14:26:48.801" v="3535" actId="478"/>
          <ac:spMkLst>
            <pc:docMk/>
            <pc:sldMk cId="1027847982" sldId="1427"/>
            <ac:spMk id="4" creationId="{073E03B2-5729-4D3B-82CC-49F55C985010}"/>
          </ac:spMkLst>
        </pc:spChg>
        <pc:spChg chg="del">
          <ac:chgData name="Drgona, Jan" userId="8107277a-43fb-42e1-8aa0-684adf187181" providerId="ADAL" clId="{6AB8C886-C4BD-49FC-AD41-F506A5A36123}" dt="2022-04-19T14:26:49.670" v="3536" actId="478"/>
          <ac:spMkLst>
            <pc:docMk/>
            <pc:sldMk cId="1027847982" sldId="1427"/>
            <ac:spMk id="10" creationId="{82263B9E-B9E2-490F-8DE9-035C890825CD}"/>
          </ac:spMkLst>
        </pc:spChg>
        <pc:spChg chg="del">
          <ac:chgData name="Drgona, Jan" userId="8107277a-43fb-42e1-8aa0-684adf187181" providerId="ADAL" clId="{6AB8C886-C4BD-49FC-AD41-F506A5A36123}" dt="2022-04-19T14:26:50.582" v="3537" actId="478"/>
          <ac:spMkLst>
            <pc:docMk/>
            <pc:sldMk cId="1027847982" sldId="1427"/>
            <ac:spMk id="11" creationId="{FC36ED43-9B57-46D5-AEEC-0ED0D41C2090}"/>
          </ac:spMkLst>
        </pc:spChg>
        <pc:spChg chg="del">
          <ac:chgData name="Drgona, Jan" userId="8107277a-43fb-42e1-8aa0-684adf187181" providerId="ADAL" clId="{6AB8C886-C4BD-49FC-AD41-F506A5A36123}" dt="2022-04-19T14:26:51.697" v="3538" actId="478"/>
          <ac:spMkLst>
            <pc:docMk/>
            <pc:sldMk cId="1027847982" sldId="1427"/>
            <ac:spMk id="12" creationId="{6874337D-466C-4F0D-A194-C6CC6EA1D759}"/>
          </ac:spMkLst>
        </pc:spChg>
        <pc:spChg chg="del">
          <ac:chgData name="Drgona, Jan" userId="8107277a-43fb-42e1-8aa0-684adf187181" providerId="ADAL" clId="{6AB8C886-C4BD-49FC-AD41-F506A5A36123}" dt="2022-04-19T14:26:52.682" v="3539" actId="478"/>
          <ac:spMkLst>
            <pc:docMk/>
            <pc:sldMk cId="1027847982" sldId="1427"/>
            <ac:spMk id="13" creationId="{1EA526E4-BB79-4FC3-9E35-D6D9C49B51EA}"/>
          </ac:spMkLst>
        </pc:spChg>
        <pc:spChg chg="del">
          <ac:chgData name="Drgona, Jan" userId="8107277a-43fb-42e1-8aa0-684adf187181" providerId="ADAL" clId="{6AB8C886-C4BD-49FC-AD41-F506A5A36123}" dt="2022-04-19T14:26:55.286" v="3540" actId="478"/>
          <ac:spMkLst>
            <pc:docMk/>
            <pc:sldMk cId="1027847982" sldId="1427"/>
            <ac:spMk id="14" creationId="{5F6BCCDC-9AFB-4C91-A1B7-8CF8CB85E280}"/>
          </ac:spMkLst>
        </pc:spChg>
        <pc:spChg chg="del">
          <ac:chgData name="Drgona, Jan" userId="8107277a-43fb-42e1-8aa0-684adf187181" providerId="ADAL" clId="{6AB8C886-C4BD-49FC-AD41-F506A5A36123}" dt="2022-04-19T14:26:24.077" v="3529" actId="478"/>
          <ac:spMkLst>
            <pc:docMk/>
            <pc:sldMk cId="1027847982" sldId="1427"/>
            <ac:spMk id="18" creationId="{96EE1818-8A21-464B-AB97-0D3C4FBEA812}"/>
          </ac:spMkLst>
        </pc:spChg>
        <pc:spChg chg="del">
          <ac:chgData name="Drgona, Jan" userId="8107277a-43fb-42e1-8aa0-684adf187181" providerId="ADAL" clId="{6AB8C886-C4BD-49FC-AD41-F506A5A36123}" dt="2022-04-19T14:26:25.847" v="3530" actId="478"/>
          <ac:spMkLst>
            <pc:docMk/>
            <pc:sldMk cId="1027847982" sldId="1427"/>
            <ac:spMk id="21" creationId="{19106287-6838-42B7-AE78-DB29111671E1}"/>
          </ac:spMkLst>
        </pc:spChg>
        <pc:spChg chg="del">
          <ac:chgData name="Drgona, Jan" userId="8107277a-43fb-42e1-8aa0-684adf187181" providerId="ADAL" clId="{6AB8C886-C4BD-49FC-AD41-F506A5A36123}" dt="2022-04-19T14:26:24.077" v="3529" actId="478"/>
          <ac:spMkLst>
            <pc:docMk/>
            <pc:sldMk cId="1027847982" sldId="1427"/>
            <ac:spMk id="22" creationId="{85AC631B-7B62-47E2-9E5F-6D29EEAA000F}"/>
          </ac:spMkLst>
        </pc:spChg>
        <pc:spChg chg="del">
          <ac:chgData name="Drgona, Jan" userId="8107277a-43fb-42e1-8aa0-684adf187181" providerId="ADAL" clId="{6AB8C886-C4BD-49FC-AD41-F506A5A36123}" dt="2022-04-19T14:26:24.077" v="3529" actId="478"/>
          <ac:spMkLst>
            <pc:docMk/>
            <pc:sldMk cId="1027847982" sldId="1427"/>
            <ac:spMk id="24" creationId="{DF8707CA-F61F-49F2-9760-C2726FB99A60}"/>
          </ac:spMkLst>
        </pc:spChg>
        <pc:picChg chg="del">
          <ac:chgData name="Drgona, Jan" userId="8107277a-43fb-42e1-8aa0-684adf187181" providerId="ADAL" clId="{6AB8C886-C4BD-49FC-AD41-F506A5A36123}" dt="2022-04-19T14:26:26.488" v="3531" actId="478"/>
          <ac:picMkLst>
            <pc:docMk/>
            <pc:sldMk cId="1027847982" sldId="1427"/>
            <ac:picMk id="8" creationId="{58D243CD-ECA9-4343-A350-F7A0DBBD33F2}"/>
          </ac:picMkLst>
        </pc:picChg>
      </pc:sldChg>
      <pc:sldChg chg="add">
        <pc:chgData name="Drgona, Jan" userId="8107277a-43fb-42e1-8aa0-684adf187181" providerId="ADAL" clId="{6AB8C886-C4BD-49FC-AD41-F506A5A36123}" dt="2022-04-19T14:26:44.875" v="3534" actId="2890"/>
        <pc:sldMkLst>
          <pc:docMk/>
          <pc:sldMk cId="4106608496" sldId="1428"/>
        </pc:sldMkLst>
      </pc:sldChg>
      <pc:sldChg chg="delSp add del mod">
        <pc:chgData name="Drgona, Jan" userId="8107277a-43fb-42e1-8aa0-684adf187181" providerId="ADAL" clId="{6AB8C886-C4BD-49FC-AD41-F506A5A36123}" dt="2022-04-26T14:37:27.300" v="3877" actId="47"/>
        <pc:sldMkLst>
          <pc:docMk/>
          <pc:sldMk cId="1365917105" sldId="1429"/>
        </pc:sldMkLst>
        <pc:spChg chg="del">
          <ac:chgData name="Drgona, Jan" userId="8107277a-43fb-42e1-8aa0-684adf187181" providerId="ADAL" clId="{6AB8C886-C4BD-49FC-AD41-F506A5A36123}" dt="2022-04-26T14:25:49.939" v="3876" actId="478"/>
          <ac:spMkLst>
            <pc:docMk/>
            <pc:sldMk cId="1365917105" sldId="1429"/>
            <ac:spMk id="17" creationId="{A67BE551-AD12-4E73-A050-42663828DC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Visualization of one years of Grid operation data with Gephi Graph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3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5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7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0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27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 figure as a result – copy from previous slide </a:t>
            </a:r>
            <a:br>
              <a:rPr lang="en-US" dirty="0"/>
            </a:br>
            <a:r>
              <a:rPr lang="en-US" dirty="0"/>
              <a:t>replace discretize linearize with one block as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34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 figure as a result – copy from previous slide </a:t>
            </a:r>
            <a:br>
              <a:rPr lang="en-US" dirty="0"/>
            </a:br>
            <a:r>
              <a:rPr lang="en-US" dirty="0"/>
              <a:t>replace discretize linearize with one block as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 figure as a result – copy from previous slide </a:t>
            </a:r>
            <a:br>
              <a:rPr lang="en-US" dirty="0"/>
            </a:br>
            <a:r>
              <a:rPr lang="en-US" dirty="0"/>
              <a:t>replace discretize linearize with one block as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6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4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6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April 26,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April 26,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April 26,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4/26/2022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April 26,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5" Type="http://schemas.openxmlformats.org/officeDocument/2006/relationships/hyperlink" Target="https://pubs.acs.org/doi/10.1021/acs.jctc.8b00806" TargetMode="Externa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gif"/><Relationship Id="rId5" Type="http://schemas.openxmlformats.org/officeDocument/2006/relationships/hyperlink" Target="https://pubs.acs.org/doi/10.1021/acs.jctc.8b00806" TargetMode="Externa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journals.aps.org/prl/abstract/10.1103/PhysRevLett.120.143001" TargetMode="External"/><Relationship Id="rId5" Type="http://schemas.openxmlformats.org/officeDocument/2006/relationships/hyperlink" Target="https://pubs.acs.org/doi/10.1021/acs.jctc.8b00806" TargetMode="Externa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journals.aps.org/prl/abstract/10.1103/PhysRevLett.120.143001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arxiv.org/abs/1706.0856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1805.09003" TargetMode="External"/><Relationship Id="rId5" Type="http://schemas.openxmlformats.org/officeDocument/2006/relationships/hyperlink" Target="https://pubs.acs.org/doi/10.1021/acs.jcim.0c00451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4.mp4"/><Relationship Id="rId7" Type="http://schemas.openxmlformats.org/officeDocument/2006/relationships/image" Target="../media/image4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4.mp4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8.png"/><Relationship Id="rId4" Type="http://schemas.openxmlformats.org/officeDocument/2006/relationships/hyperlink" Target="https://arxiv.org/abs/2011.03699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8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7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84.tiff"/><Relationship Id="rId7" Type="http://schemas.openxmlformats.org/officeDocument/2006/relationships/image" Target="../media/image88.svg"/><Relationship Id="rId12" Type="http://schemas.openxmlformats.org/officeDocument/2006/relationships/hyperlink" Target="https://github.com/pnnl/neuromancer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hyperlink" Target="https://github.com/pnnl/sli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jpeg"/><Relationship Id="rId4" Type="http://schemas.openxmlformats.org/officeDocument/2006/relationships/hyperlink" Target="https://github.com/pnnl/neuromanc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nnl/neuromancer/tree/master/examples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810263"/>
            <a:ext cx="4097343" cy="1132834"/>
          </a:xfrm>
        </p:spPr>
        <p:txBody>
          <a:bodyPr/>
          <a:lstStyle/>
          <a:p>
            <a:r>
              <a:rPr lang="en-US" sz="2400" dirty="0"/>
              <a:t>Differentiable Optimization as Lingua Franca for Scientific Machine Learning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9812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April 26,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515432"/>
            <a:ext cx="4313583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Shrirang Abhyankar, Ethan King, Stefan Dernbach, Difan Zhang, James Koch, Zhao Chen, 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452265"/>
            <a:ext cx="42081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Workshop on Scientific Machine Learning: Foundations and 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rPr>
              <a:t>Applications, Iowa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Constrained Optimization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9" name="Picture 38" descr="A picture containing polygon&#10;&#10;Description automatically generated">
            <a:extLst>
              <a:ext uri="{FF2B5EF4-FFF2-40B4-BE49-F238E27FC236}">
                <a16:creationId xmlns:a16="http://schemas.microsoft.com/office/drawing/2014/main" id="{83C5CEA4-FACD-426A-AEB2-68EF1B3E2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34"/>
          <a:stretch/>
        </p:blipFill>
        <p:spPr>
          <a:xfrm>
            <a:off x="7608764" y="2790779"/>
            <a:ext cx="4432768" cy="3922835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13" y="1852514"/>
            <a:ext cx="672632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p1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p1 &lt;=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p1 &lt;=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b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2A72D-D1E2-4115-959D-57D25DB37EA4}"/>
              </a:ext>
            </a:extLst>
          </p:cNvPr>
          <p:cNvSpPr txBox="1"/>
          <p:nvPr/>
        </p:nvSpPr>
        <p:spPr>
          <a:xfrm>
            <a:off x="1013862" y="1437535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High abstraction level API in Neuromancer: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25" y="1369692"/>
            <a:ext cx="4542168" cy="133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Constrained Optimization in </a:t>
            </a:r>
            <a:r>
              <a:rPr lang="en-US" dirty="0" err="1"/>
              <a:t>NeuroMANCER</a:t>
            </a:r>
            <a:r>
              <a:rPr lang="en-US" dirty="0"/>
              <a:t>: Computational Graphs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41" y="1709530"/>
            <a:ext cx="4497073" cy="418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995155" y="6094659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Multi-parametric quadratic program (</a:t>
            </a:r>
            <a:r>
              <a:rPr lang="en-US" dirty="0" err="1"/>
              <a:t>mpQP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784FA-D807-418C-BD8B-3F502FCEAEDB}"/>
              </a:ext>
            </a:extLst>
          </p:cNvPr>
          <p:cNvSpPr txBox="1"/>
          <p:nvPr/>
        </p:nvSpPr>
        <p:spPr>
          <a:xfrm>
            <a:off x="6885747" y="6094659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Differentiable predictive control (DPC)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DB283C6-79DB-4C8A-855C-F6F2F4892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4" t="12430" r="15317" b="11457"/>
          <a:stretch/>
        </p:blipFill>
        <p:spPr>
          <a:xfrm>
            <a:off x="5568367" y="2060448"/>
            <a:ext cx="651662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CA413-2161-4B2D-962B-828B6578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46225A-BD5F-482C-89B6-9CAAF09D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Constrained Optimization in </a:t>
            </a:r>
            <a:r>
              <a:rPr lang="en-US" dirty="0" err="1"/>
              <a:t>NeuroMANCER</a:t>
            </a:r>
            <a:r>
              <a:rPr lang="en-US" dirty="0"/>
              <a:t>: Motivating Examples 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2FB3BDE-092E-484B-9EE4-7D64479F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" t="4479" r="10910"/>
          <a:stretch/>
        </p:blipFill>
        <p:spPr>
          <a:xfrm>
            <a:off x="979000" y="1520683"/>
            <a:ext cx="5471492" cy="462058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94C3DF-58B0-4B72-9780-E3E240EBD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3" t="4479" r="11928"/>
          <a:stretch/>
        </p:blipFill>
        <p:spPr>
          <a:xfrm>
            <a:off x="6810632" y="1530623"/>
            <a:ext cx="5140310" cy="4620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7624C4-5B55-4B44-8EA9-38D2480113F3}"/>
              </a:ext>
            </a:extLst>
          </p:cNvPr>
          <p:cNvSpPr txBox="1"/>
          <p:nvPr/>
        </p:nvSpPr>
        <p:spPr>
          <a:xfrm>
            <a:off x="1371596" y="6077059"/>
            <a:ext cx="10290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(e.g., IPOPT).</a:t>
            </a:r>
          </a:p>
        </p:txBody>
      </p:sp>
    </p:spTree>
    <p:extLst>
      <p:ext uri="{BB962C8B-B14F-4D97-AF65-F5344CB8AC3E}">
        <p14:creationId xmlns:p14="http://schemas.microsoft.com/office/powerpoint/2010/main" val="30811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24795-38DA-4642-B334-20CFE0C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ADD4A83-62CA-4BDB-9D5C-85B5BE0AAEE3}"/>
              </a:ext>
            </a:extLst>
          </p:cNvPr>
          <p:cNvSpPr txBox="1">
            <a:spLocks/>
          </p:cNvSpPr>
          <p:nvPr/>
        </p:nvSpPr>
        <p:spPr>
          <a:xfrm>
            <a:off x="2484787" y="2336517"/>
            <a:ext cx="7732642" cy="1092483"/>
          </a:xfrm>
          <a:prstGeom prst="rect">
            <a:avLst/>
          </a:prstGeom>
        </p:spPr>
        <p:txBody>
          <a:bodyPr l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000" dirty="0"/>
              <a:t>Part 2: Constrained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38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Molecular Dynamics via Empirical Potentials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EDE87-1B8B-4BEA-A3CC-15D69F4C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46" y="2136557"/>
            <a:ext cx="4174662" cy="2475554"/>
          </a:xfrm>
          <a:prstGeom prst="rect">
            <a:avLst/>
          </a:prstGeom>
        </p:spPr>
      </p:pic>
      <p:pic>
        <p:nvPicPr>
          <p:cNvPr id="7" name="Picture 6" descr="Tutorials on Molecular Dynamics Simulation Techniques">
            <a:extLst>
              <a:ext uri="{FF2B5EF4-FFF2-40B4-BE49-F238E27FC236}">
                <a16:creationId xmlns:a16="http://schemas.microsoft.com/office/drawing/2014/main" id="{A9A7CDFD-7FF5-4B47-A8D0-E6949974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2" y="2136557"/>
            <a:ext cx="2329294" cy="23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34A8B0-D84C-44D7-BBEF-99F9179F262F}"/>
              </a:ext>
            </a:extLst>
          </p:cNvPr>
          <p:cNvSpPr/>
          <p:nvPr/>
        </p:nvSpPr>
        <p:spPr>
          <a:xfrm>
            <a:off x="869823" y="5594006"/>
            <a:ext cx="74392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Description of Potential Energy Surfaces of Molecules Using FFLUX Machine Learning Models</a:t>
            </a:r>
          </a:p>
          <a:p>
            <a:r>
              <a:rPr lang="en-US" sz="1200" dirty="0">
                <a:hlinkClick r:id="rId5"/>
              </a:rPr>
              <a:t>https://pubs.acs.org/doi/10.1021/acs.jctc.8b00806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[2] Deep Potential Molecular Dynamics: A Scalable Model with the Accuracy of Quantum Mechanics</a:t>
            </a:r>
            <a:endParaRPr lang="en-US" altLang="zh-CN" sz="1200" dirty="0">
              <a:ea typeface="SimSun" panose="02010600030101010101" pitchFamily="2" charset="-122"/>
              <a:cs typeface="Arial" panose="020B0604020202020204" pitchFamily="34" charset="0"/>
              <a:hlinkClick r:id="" action="ppaction://noaction"/>
            </a:endParaRPr>
          </a:p>
          <a:p>
            <a:r>
              <a:rPr lang="en-US" altLang="zh-CN" sz="1200" dirty="0">
                <a:ea typeface="SimSun" panose="02010600030101010101" pitchFamily="2" charset="-122"/>
                <a:cs typeface="Arial" panose="020B0604020202020204" pitchFamily="34" charset="0"/>
                <a:hlinkClick r:id="" action="ppaction://noaction"/>
              </a:rPr>
              <a:t>https://journals.aps.org/prl/abstract/10.1103/PhysRevLett.120.143001</a:t>
            </a:r>
            <a:r>
              <a:rPr lang="en-US" altLang="zh-CN" sz="12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1200" dirty="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ight Arrow 5">
            <a:extLst>
              <a:ext uri="{FF2B5EF4-FFF2-40B4-BE49-F238E27FC236}">
                <a16:creationId xmlns:a16="http://schemas.microsoft.com/office/drawing/2014/main" id="{6ADA4447-8B1B-4C30-B4E7-257608E31183}"/>
              </a:ext>
            </a:extLst>
          </p:cNvPr>
          <p:cNvSpPr/>
          <p:nvPr/>
        </p:nvSpPr>
        <p:spPr bwMode="auto">
          <a:xfrm rot="10800000">
            <a:off x="7635206" y="3519058"/>
            <a:ext cx="432265" cy="328177"/>
          </a:xfrm>
          <a:prstGeom prst="rightArrow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39422-A333-4290-836E-997D8F4DA67D}"/>
              </a:ext>
            </a:extLst>
          </p:cNvPr>
          <p:cNvSpPr/>
          <p:nvPr/>
        </p:nvSpPr>
        <p:spPr>
          <a:xfrm>
            <a:off x="6883121" y="3066867"/>
            <a:ext cx="1936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Energies + forces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45DF3E-7A05-42D5-9CB1-1041A37EA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910" y="1728293"/>
            <a:ext cx="3162064" cy="42790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52CAD05-7AD3-4D3F-ACBB-F721E79D32E3}"/>
              </a:ext>
            </a:extLst>
          </p:cNvPr>
          <p:cNvSpPr/>
          <p:nvPr/>
        </p:nvSpPr>
        <p:spPr>
          <a:xfrm>
            <a:off x="9250027" y="6194171"/>
            <a:ext cx="191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Issues with accuracy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69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Molecular Dynamics via Quantum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EDE87-1B8B-4BEA-A3CC-15D69F4C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46" y="2136557"/>
            <a:ext cx="4174662" cy="2475554"/>
          </a:xfrm>
          <a:prstGeom prst="rect">
            <a:avLst/>
          </a:prstGeom>
        </p:spPr>
      </p:pic>
      <p:pic>
        <p:nvPicPr>
          <p:cNvPr id="7" name="Picture 6" descr="Tutorials on Molecular Dynamics Simulation Techniques">
            <a:extLst>
              <a:ext uri="{FF2B5EF4-FFF2-40B4-BE49-F238E27FC236}">
                <a16:creationId xmlns:a16="http://schemas.microsoft.com/office/drawing/2014/main" id="{A9A7CDFD-7FF5-4B47-A8D0-E6949974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2" y="2136557"/>
            <a:ext cx="2329294" cy="23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34A8B0-D84C-44D7-BBEF-99F9179F262F}"/>
              </a:ext>
            </a:extLst>
          </p:cNvPr>
          <p:cNvSpPr/>
          <p:nvPr/>
        </p:nvSpPr>
        <p:spPr>
          <a:xfrm>
            <a:off x="933946" y="5534862"/>
            <a:ext cx="6905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Description of Potential Energy Surfaces of Molecules Using FFLUX Machine Learning Models</a:t>
            </a:r>
          </a:p>
          <a:p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https://pubs.acs.org/doi/10.1021/acs.jctc.8b00806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[2] Deep Potential Molecular Dynamics: A Scalable Model with the Accuracy of Quantum Mechanics</a:t>
            </a:r>
            <a:endParaRPr lang="en-US" altLang="zh-CN" sz="1200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sz="1200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https://journals.aps.org/prl/abstract/10.1103/PhysRevLett.120.143001</a:t>
            </a:r>
            <a:r>
              <a:rPr lang="en-US" altLang="zh-CN" sz="1200" dirty="0"/>
              <a:t> </a:t>
            </a:r>
            <a:endParaRPr lang="en-US" sz="1200" dirty="0"/>
          </a:p>
        </p:txBody>
      </p:sp>
      <p:sp>
        <p:nvSpPr>
          <p:cNvPr id="19" name="Right Arrow 5">
            <a:extLst>
              <a:ext uri="{FF2B5EF4-FFF2-40B4-BE49-F238E27FC236}">
                <a16:creationId xmlns:a16="http://schemas.microsoft.com/office/drawing/2014/main" id="{6ADA4447-8B1B-4C30-B4E7-257608E31183}"/>
              </a:ext>
            </a:extLst>
          </p:cNvPr>
          <p:cNvSpPr/>
          <p:nvPr/>
        </p:nvSpPr>
        <p:spPr bwMode="auto">
          <a:xfrm rot="10800000">
            <a:off x="7623438" y="3499794"/>
            <a:ext cx="432265" cy="328177"/>
          </a:xfrm>
          <a:prstGeom prst="rightArrow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39422-A333-4290-836E-997D8F4DA67D}"/>
              </a:ext>
            </a:extLst>
          </p:cNvPr>
          <p:cNvSpPr/>
          <p:nvPr/>
        </p:nvSpPr>
        <p:spPr>
          <a:xfrm>
            <a:off x="6903446" y="3072009"/>
            <a:ext cx="1610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Energies + forces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2CAD05-7AD3-4D3F-ACBB-F721E79D32E3}"/>
              </a:ext>
            </a:extLst>
          </p:cNvPr>
          <p:cNvSpPr/>
          <p:nvPr/>
        </p:nvSpPr>
        <p:spPr>
          <a:xfrm>
            <a:off x="9335340" y="5154100"/>
            <a:ext cx="20204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Issues with scalability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3A3C5-77DF-49A3-A4D8-2A37F71DDFFA}"/>
              </a:ext>
            </a:extLst>
          </p:cNvPr>
          <p:cNvSpPr txBox="1"/>
          <p:nvPr/>
        </p:nvSpPr>
        <p:spPr>
          <a:xfrm>
            <a:off x="9335339" y="1672827"/>
            <a:ext cx="2476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Quantum mechanics simulations (DFT) [1]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37E3FA-B513-45A2-BC62-BBF7A7C1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2423517"/>
            <a:ext cx="2933354" cy="237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38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Molecular Dynamics via Deep Potentials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EDE87-1B8B-4BEA-A3CC-15D69F4C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346" y="2136557"/>
            <a:ext cx="4174662" cy="2475554"/>
          </a:xfrm>
          <a:prstGeom prst="rect">
            <a:avLst/>
          </a:prstGeom>
        </p:spPr>
      </p:pic>
      <p:pic>
        <p:nvPicPr>
          <p:cNvPr id="7" name="Picture 6" descr="Tutorials on Molecular Dynamics Simulation Techniques">
            <a:extLst>
              <a:ext uri="{FF2B5EF4-FFF2-40B4-BE49-F238E27FC236}">
                <a16:creationId xmlns:a16="http://schemas.microsoft.com/office/drawing/2014/main" id="{A9A7CDFD-7FF5-4B47-A8D0-E6949974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2" y="2136557"/>
            <a:ext cx="2329294" cy="23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34A8B0-D84C-44D7-BBEF-99F9179F262F}"/>
              </a:ext>
            </a:extLst>
          </p:cNvPr>
          <p:cNvSpPr/>
          <p:nvPr/>
        </p:nvSpPr>
        <p:spPr>
          <a:xfrm>
            <a:off x="925772" y="5594006"/>
            <a:ext cx="7131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[1] Description of Potential Energy Surfaces of Molecules Using FFLUX Machine Learning Models</a:t>
            </a:r>
          </a:p>
          <a:p>
            <a:r>
              <a:rPr lang="en-US" sz="1200" dirty="0">
                <a:hlinkClick r:id="rId5"/>
              </a:rPr>
              <a:t>https://pubs.acs.org/doi/10.1021/acs.jctc.8b00806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[2] Deep Potential Molecular Dynamics: A Scalable Model with the Accuracy of Quantum Mechanics</a:t>
            </a:r>
            <a:endParaRPr lang="en-US" altLang="zh-CN" sz="1200" dirty="0">
              <a:ea typeface="SimSun" panose="02010600030101010101" pitchFamily="2" charset="-122"/>
              <a:cs typeface="Arial" panose="020B0604020202020204" pitchFamily="34" charset="0"/>
              <a:hlinkClick r:id="rId6"/>
            </a:endParaRPr>
          </a:p>
          <a:p>
            <a:r>
              <a:rPr lang="en-US" altLang="zh-CN" sz="1200" dirty="0">
                <a:ea typeface="SimSun" panose="02010600030101010101" pitchFamily="2" charset="-122"/>
                <a:cs typeface="Arial" panose="020B0604020202020204" pitchFamily="34" charset="0"/>
                <a:hlinkClick r:id="rId6"/>
              </a:rPr>
              <a:t>https://journals.aps.org/prl/abstract/10.1103/PhysRevLett.120.143001</a:t>
            </a:r>
            <a:r>
              <a:rPr lang="en-US" altLang="zh-CN" sz="1200" dirty="0"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endParaRPr lang="en-US" sz="1200" dirty="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Right Arrow 5">
            <a:extLst>
              <a:ext uri="{FF2B5EF4-FFF2-40B4-BE49-F238E27FC236}">
                <a16:creationId xmlns:a16="http://schemas.microsoft.com/office/drawing/2014/main" id="{6ADA4447-8B1B-4C30-B4E7-257608E31183}"/>
              </a:ext>
            </a:extLst>
          </p:cNvPr>
          <p:cNvSpPr/>
          <p:nvPr/>
        </p:nvSpPr>
        <p:spPr bwMode="auto">
          <a:xfrm rot="10800000">
            <a:off x="7533785" y="3429000"/>
            <a:ext cx="432265" cy="328177"/>
          </a:xfrm>
          <a:prstGeom prst="rightArrow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39422-A333-4290-836E-997D8F4DA67D}"/>
              </a:ext>
            </a:extLst>
          </p:cNvPr>
          <p:cNvSpPr/>
          <p:nvPr/>
        </p:nvSpPr>
        <p:spPr>
          <a:xfrm>
            <a:off x="6791530" y="3035780"/>
            <a:ext cx="19167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Energies + forces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2CAD05-7AD3-4D3F-ACBB-F721E79D32E3}"/>
              </a:ext>
            </a:extLst>
          </p:cNvPr>
          <p:cNvSpPr/>
          <p:nvPr/>
        </p:nvSpPr>
        <p:spPr>
          <a:xfrm>
            <a:off x="9046405" y="4561297"/>
            <a:ext cx="27101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Issues with generalization and MD simulations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3A3C5-77DF-49A3-A4D8-2A37F71DDFFA}"/>
              </a:ext>
            </a:extLst>
          </p:cNvPr>
          <p:cNvSpPr txBox="1"/>
          <p:nvPr/>
        </p:nvSpPr>
        <p:spPr>
          <a:xfrm>
            <a:off x="9046406" y="1711928"/>
            <a:ext cx="2710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Machine learning-based potential functions [2]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87083-BA60-4AFC-8637-A4A07D7F2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308" y="2444606"/>
            <a:ext cx="3253343" cy="19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B46189-4CA5-B54E-9CE6-DB5DF93C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CA2FE-16BE-0049-B8D3-F6488049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Potential Networks for Molecular Dynamics Simulations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5A1EA7-381C-5740-9FD3-6F407B0C5CC3}"/>
              </a:ext>
            </a:extLst>
          </p:cNvPr>
          <p:cNvGrpSpPr/>
          <p:nvPr/>
        </p:nvGrpSpPr>
        <p:grpSpPr>
          <a:xfrm>
            <a:off x="869824" y="2129246"/>
            <a:ext cx="3819742" cy="3442812"/>
            <a:chOff x="1326943" y="1753275"/>
            <a:chExt cx="4769056" cy="38767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FA8BBE-28F2-4E48-800C-3488BD21A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1415" y="1753275"/>
              <a:ext cx="2680111" cy="95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67884-4B0F-6343-AE47-3A8D0056C090}"/>
                </a:ext>
              </a:extLst>
            </p:cNvPr>
            <p:cNvSpPr txBox="1"/>
            <p:nvPr/>
          </p:nvSpPr>
          <p:spPr>
            <a:xfrm>
              <a:off x="1326943" y="3117394"/>
              <a:ext cx="4769056" cy="2512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err="1"/>
                <a:t>TorchANI</a:t>
              </a:r>
              <a:r>
                <a:rPr lang="en-US" b="1" dirty="0"/>
                <a:t> [1]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Precomputed Atomic Environment Vectors.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Individual neural networks for each atom type.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Translation and rotation invariant, sometimes permutation invariant.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017034-7E0A-E14D-AEBB-BC56CB466C51}"/>
              </a:ext>
            </a:extLst>
          </p:cNvPr>
          <p:cNvGrpSpPr/>
          <p:nvPr/>
        </p:nvGrpSpPr>
        <p:grpSpPr>
          <a:xfrm>
            <a:off x="8358443" y="1928442"/>
            <a:ext cx="3819743" cy="4136061"/>
            <a:chOff x="6917134" y="1531205"/>
            <a:chExt cx="4769056" cy="47193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7333C3-DCF5-1149-80F0-A0B73AABC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0342" y="1531205"/>
              <a:ext cx="3651268" cy="14225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189C2B-452D-0A4C-A27B-0B675BFC3114}"/>
                </a:ext>
              </a:extLst>
            </p:cNvPr>
            <p:cNvSpPr txBox="1"/>
            <p:nvPr/>
          </p:nvSpPr>
          <p:spPr>
            <a:xfrm>
              <a:off x="6917134" y="3142620"/>
              <a:ext cx="4769056" cy="3107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err="1"/>
                <a:t>SchNet</a:t>
              </a:r>
              <a:r>
                <a:rPr lang="en-US" b="1" dirty="0"/>
                <a:t> [3]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Continuous filter convolutions.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Filter parameters are computed by secondary network.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PyTorchGeometric</a:t>
              </a:r>
              <a:r>
                <a:rPr lang="en-US" sz="1600" dirty="0"/>
                <a:t> compatible.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Rotationally invariant energy prediction.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Rotationally equivariant force prediction.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749AF-D4E2-4D40-8A90-3EAC83FF3999}"/>
              </a:ext>
            </a:extLst>
          </p:cNvPr>
          <p:cNvSpPr/>
          <p:nvPr/>
        </p:nvSpPr>
        <p:spPr>
          <a:xfrm>
            <a:off x="843089" y="5606971"/>
            <a:ext cx="76929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[1] </a:t>
            </a:r>
            <a:r>
              <a:rPr lang="en-US" sz="1000" dirty="0" err="1"/>
              <a:t>TorchANI</a:t>
            </a:r>
            <a:r>
              <a:rPr lang="en-US" sz="1000" dirty="0"/>
              <a:t>: A Free and Open Source </a:t>
            </a:r>
            <a:r>
              <a:rPr lang="en-US" sz="1000" dirty="0" err="1"/>
              <a:t>PyTorch</a:t>
            </a:r>
            <a:r>
              <a:rPr lang="en-US" sz="1000" dirty="0"/>
              <a:t>-Based Deep Learning Implementation of the ANI Neural Network Potentials </a:t>
            </a:r>
            <a:r>
              <a:rPr lang="en-US" sz="1000" dirty="0">
                <a:hlinkClick r:id="rId5"/>
              </a:rPr>
              <a:t>https://pubs.acs.org/doi/10.1021/acs.jcim.0c00451</a:t>
            </a:r>
            <a:endParaRPr lang="en-US" sz="1000" dirty="0"/>
          </a:p>
          <a:p>
            <a:r>
              <a:rPr lang="en-US" sz="1000" dirty="0"/>
              <a:t>[2] End-to-end Symmetry Preserving Inter-atomic Potential Energy Model for Finite and Extended Systems </a:t>
            </a:r>
          </a:p>
          <a:p>
            <a:r>
              <a:rPr lang="en-US" sz="1000" dirty="0">
                <a:hlinkClick r:id="rId6"/>
              </a:rPr>
              <a:t>https://arxiv.org/abs/1805.09003</a:t>
            </a:r>
            <a:br>
              <a:rPr lang="en-US" sz="1000" dirty="0"/>
            </a:br>
            <a:r>
              <a:rPr lang="en-US" sz="1000" dirty="0"/>
              <a:t>[3] </a:t>
            </a:r>
            <a:r>
              <a:rPr lang="en-US" sz="1000" dirty="0" err="1"/>
              <a:t>SchNet</a:t>
            </a:r>
            <a:r>
              <a:rPr lang="en-US" sz="1000" dirty="0"/>
              <a:t>: A continuous-filter convolutional neural network for modeling quantum interactions</a:t>
            </a:r>
          </a:p>
          <a:p>
            <a:r>
              <a:rPr lang="en-US" altLang="zh-CN" sz="1000" dirty="0">
                <a:ea typeface="SimSun" panose="02010600030101010101" pitchFamily="2" charset="-122"/>
                <a:cs typeface="Arial" panose="020B0604020202020204" pitchFamily="34" charset="0"/>
                <a:hlinkClick r:id="rId7"/>
              </a:rPr>
              <a:t>https://arxiv.org/abs/1706.08566</a:t>
            </a:r>
            <a:endParaRPr lang="en-US" altLang="zh-CN" sz="1000" dirty="0">
              <a:ea typeface="SimSun" panose="02010600030101010101" pitchFamily="2" charset="-122"/>
              <a:cs typeface="Arial" panose="020B0604020202020204" pitchFamily="34" charset="0"/>
              <a:hlinkClick r:id="rId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05ED2-A148-C542-B9EF-67048669B6BF}"/>
              </a:ext>
            </a:extLst>
          </p:cNvPr>
          <p:cNvGrpSpPr/>
          <p:nvPr/>
        </p:nvGrpSpPr>
        <p:grpSpPr>
          <a:xfrm>
            <a:off x="4538701" y="1932114"/>
            <a:ext cx="3819742" cy="3394333"/>
            <a:chOff x="4538701" y="1932114"/>
            <a:chExt cx="3819742" cy="33943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A57CF6-4EF5-8A47-97FC-2C1353BF88B8}"/>
                </a:ext>
              </a:extLst>
            </p:cNvPr>
            <p:cNvSpPr txBox="1"/>
            <p:nvPr/>
          </p:nvSpPr>
          <p:spPr>
            <a:xfrm>
              <a:off x="4538701" y="3341288"/>
              <a:ext cx="3819742" cy="198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/>
                <a:t>Deep-Pot SE [2]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Individual neural networks for each </a:t>
              </a:r>
              <a:r>
                <a:rPr lang="en-US" sz="1600" i="1" dirty="0"/>
                <a:t>pair</a:t>
              </a:r>
              <a:r>
                <a:rPr lang="en-US" sz="1600" dirty="0"/>
                <a:t> of atom types.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Translation, rotation and permutation invariant.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Written in C++ and Python.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4707D0-C427-C947-BE0B-A9543130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6942" y="1932114"/>
              <a:ext cx="2403259" cy="1243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63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045B87F-3709-4157-AB75-0A09B2C0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1" y="2531792"/>
            <a:ext cx="3874406" cy="3874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Comparing Deep MD Potential Functions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223476E-4C9E-416A-A499-5EF022A3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24" y="3136691"/>
            <a:ext cx="6239107" cy="294662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1106A51-0BA9-4919-8FA4-5237E324A36D}"/>
              </a:ext>
            </a:extLst>
          </p:cNvPr>
          <p:cNvSpPr/>
          <p:nvPr/>
        </p:nvSpPr>
        <p:spPr>
          <a:xfrm>
            <a:off x="1200372" y="1766190"/>
            <a:ext cx="6097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Bottleneck of static potentials: </a:t>
            </a:r>
            <a:r>
              <a:rPr lang="en-US" dirty="0"/>
              <a:t>predicted trajectories diverge from the reference trajectory as time evolves in molecular dynamics simulations.</a:t>
            </a:r>
            <a:br>
              <a:rPr lang="en-US" dirty="0"/>
            </a:br>
            <a:r>
              <a:rPr lang="en-US" dirty="0"/>
              <a:t>In MD they perform worse than classical potentials.</a:t>
            </a:r>
          </a:p>
        </p:txBody>
      </p:sp>
    </p:spTree>
    <p:extLst>
      <p:ext uri="{BB962C8B-B14F-4D97-AF65-F5344CB8AC3E}">
        <p14:creationId xmlns:p14="http://schemas.microsoft.com/office/powerpoint/2010/main" val="21040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400" dirty="0"/>
              <a:t>Graph Neural Time Steppers for MD</a:t>
            </a:r>
            <a:endParaRPr lang="en-US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D4A8E41-D211-7044-861E-D6D2587597A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/>
          <a:srcRect l="11924" t="11163" r="9484" b="9620"/>
          <a:stretch/>
        </p:blipFill>
        <p:spPr>
          <a:xfrm>
            <a:off x="9109168" y="4025546"/>
            <a:ext cx="2649164" cy="2002664"/>
          </a:xfr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624272F-1CC8-4440-8572-ECFE8E46D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0" t="11378" r="9389" b="10435"/>
          <a:stretch/>
        </p:blipFill>
        <p:spPr>
          <a:xfrm>
            <a:off x="9109168" y="1710910"/>
            <a:ext cx="2649164" cy="197665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85EA361-A2BE-524D-8CFB-0BA2EED118E2}"/>
              </a:ext>
            </a:extLst>
          </p:cNvPr>
          <p:cNvGrpSpPr/>
          <p:nvPr/>
        </p:nvGrpSpPr>
        <p:grpSpPr>
          <a:xfrm>
            <a:off x="1390365" y="3707319"/>
            <a:ext cx="2833325" cy="2749109"/>
            <a:chOff x="851023" y="2486618"/>
            <a:chExt cx="2833325" cy="2749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8C8BE4-9810-CE43-8F1F-42CA815BFA70}"/>
                </a:ext>
              </a:extLst>
            </p:cNvPr>
            <p:cNvSpPr txBox="1"/>
            <p:nvPr/>
          </p:nvSpPr>
          <p:spPr>
            <a:xfrm>
              <a:off x="1129248" y="2486618"/>
              <a:ext cx="195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Trajectories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B52B4A-57AF-7A49-8DA1-75467C731CB7}"/>
                </a:ext>
              </a:extLst>
            </p:cNvPr>
            <p:cNvSpPr txBox="1"/>
            <p:nvPr/>
          </p:nvSpPr>
          <p:spPr>
            <a:xfrm>
              <a:off x="1232535" y="3090980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 Graph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84A97A-A61D-3F4C-B3E8-37B0DD0B2EAA}"/>
                </a:ext>
              </a:extLst>
            </p:cNvPr>
            <p:cNvSpPr txBox="1"/>
            <p:nvPr/>
          </p:nvSpPr>
          <p:spPr>
            <a:xfrm>
              <a:off x="851023" y="3649566"/>
              <a:ext cx="2454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Time Stepper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733BD-19CA-0141-A50E-026D77DB4BA8}"/>
                </a:ext>
              </a:extLst>
            </p:cNvPr>
            <p:cNvSpPr txBox="1"/>
            <p:nvPr/>
          </p:nvSpPr>
          <p:spPr>
            <a:xfrm>
              <a:off x="918314" y="4208152"/>
              <a:ext cx="230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 Acceleration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B9C771-D045-0844-9C65-018899B5D639}"/>
                </a:ext>
              </a:extLst>
            </p:cNvPr>
            <p:cNvSpPr txBox="1"/>
            <p:nvPr/>
          </p:nvSpPr>
          <p:spPr>
            <a:xfrm>
              <a:off x="1078646" y="4866395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Integrate Position</a:t>
              </a:r>
            </a:p>
          </p:txBody>
        </p:sp>
        <p:sp>
          <p:nvSpPr>
            <p:cNvPr id="13" name="Right Arrow 5">
              <a:extLst>
                <a:ext uri="{FF2B5EF4-FFF2-40B4-BE49-F238E27FC236}">
                  <a16:creationId xmlns:a16="http://schemas.microsoft.com/office/drawing/2014/main" id="{B876E8ED-B771-6E40-BE0A-D5F134E670E8}"/>
                </a:ext>
              </a:extLst>
            </p:cNvPr>
            <p:cNvSpPr/>
            <p:nvPr/>
          </p:nvSpPr>
          <p:spPr bwMode="auto">
            <a:xfrm rot="5400000">
              <a:off x="1917876" y="2873667"/>
              <a:ext cx="311882" cy="236782"/>
            </a:xfrm>
            <a:prstGeom prst="rightArrow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Right Arrow 5">
              <a:extLst>
                <a:ext uri="{FF2B5EF4-FFF2-40B4-BE49-F238E27FC236}">
                  <a16:creationId xmlns:a16="http://schemas.microsoft.com/office/drawing/2014/main" id="{367C4A45-E4E4-F542-A2ED-2EFCB6820C2A}"/>
                </a:ext>
              </a:extLst>
            </p:cNvPr>
            <p:cNvSpPr/>
            <p:nvPr/>
          </p:nvSpPr>
          <p:spPr bwMode="auto">
            <a:xfrm rot="5400000">
              <a:off x="1917876" y="3456179"/>
              <a:ext cx="311882" cy="236782"/>
            </a:xfrm>
            <a:prstGeom prst="rightArrow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Right Arrow 5">
              <a:extLst>
                <a:ext uri="{FF2B5EF4-FFF2-40B4-BE49-F238E27FC236}">
                  <a16:creationId xmlns:a16="http://schemas.microsoft.com/office/drawing/2014/main" id="{1065BB67-E9B9-5D47-9E77-52100C3D9771}"/>
                </a:ext>
              </a:extLst>
            </p:cNvPr>
            <p:cNvSpPr/>
            <p:nvPr/>
          </p:nvSpPr>
          <p:spPr bwMode="auto">
            <a:xfrm rot="5400000">
              <a:off x="1922374" y="4024801"/>
              <a:ext cx="311882" cy="236782"/>
            </a:xfrm>
            <a:prstGeom prst="rightArrow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ight Arrow 5">
              <a:extLst>
                <a:ext uri="{FF2B5EF4-FFF2-40B4-BE49-F238E27FC236}">
                  <a16:creationId xmlns:a16="http://schemas.microsoft.com/office/drawing/2014/main" id="{53A1E8A6-948C-E442-B1C7-92AB726A9553}"/>
                </a:ext>
              </a:extLst>
            </p:cNvPr>
            <p:cNvSpPr/>
            <p:nvPr/>
          </p:nvSpPr>
          <p:spPr bwMode="auto">
            <a:xfrm rot="5400000">
              <a:off x="1917876" y="4625119"/>
              <a:ext cx="311882" cy="236782"/>
            </a:xfrm>
            <a:prstGeom prst="rightArrow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Curved Right Arrow 7">
              <a:extLst>
                <a:ext uri="{FF2B5EF4-FFF2-40B4-BE49-F238E27FC236}">
                  <a16:creationId xmlns:a16="http://schemas.microsoft.com/office/drawing/2014/main" id="{0943CD1C-A39A-E749-9CDA-26634BF2215D}"/>
                </a:ext>
              </a:extLst>
            </p:cNvPr>
            <p:cNvSpPr/>
            <p:nvPr/>
          </p:nvSpPr>
          <p:spPr>
            <a:xfrm rot="10800000">
              <a:off x="3046844" y="2543577"/>
              <a:ext cx="637504" cy="2601533"/>
            </a:xfrm>
            <a:prstGeom prst="curvedRightArrow">
              <a:avLst/>
            </a:prstGeom>
            <a:noFill/>
            <a:ln>
              <a:solidFill>
                <a:srgbClr val="7EA2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6F0C9C-8FEE-5646-98BA-CA6B56FC794E}"/>
              </a:ext>
            </a:extLst>
          </p:cNvPr>
          <p:cNvSpPr txBox="1"/>
          <p:nvPr/>
        </p:nvSpPr>
        <p:spPr>
          <a:xfrm>
            <a:off x="9961351" y="3656214"/>
            <a:ext cx="94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9D616-8AB4-4441-B50D-782DBF5D579D}"/>
              </a:ext>
            </a:extLst>
          </p:cNvPr>
          <p:cNvSpPr txBox="1"/>
          <p:nvPr/>
        </p:nvSpPr>
        <p:spPr>
          <a:xfrm>
            <a:off x="9896872" y="5931093"/>
            <a:ext cx="10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Time: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2C5D24-D1B6-8747-800E-3E07EBC2C6EA}"/>
                  </a:ext>
                </a:extLst>
              </p:cNvPr>
              <p:cNvSpPr txBox="1"/>
              <p:nvPr/>
            </p:nvSpPr>
            <p:spPr>
              <a:xfrm>
                <a:off x="4802401" y="1679802"/>
                <a:ext cx="4036874" cy="287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Graph Neural Network Time Stepper:</a:t>
                </a:r>
              </a:p>
              <a:p>
                <a:endParaRPr lang="en-US" dirty="0"/>
              </a:p>
              <a:p>
                <a:r>
                  <a:rPr lang="en-US" dirty="0"/>
                  <a:t>For T message passing steps: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Update </a:t>
                </a:r>
                <a:r>
                  <a:rPr lang="en-US" dirty="0">
                    <a:solidFill>
                      <a:srgbClr val="FF0000"/>
                    </a:solidFill>
                  </a:rPr>
                  <a:t>edge</a:t>
                </a:r>
                <a:r>
                  <a:rPr lang="en-US" dirty="0"/>
                  <a:t> features: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dirty="0"/>
                  <a:t>Update </a:t>
                </a:r>
                <a:r>
                  <a:rPr lang="en-US" dirty="0">
                    <a:solidFill>
                      <a:srgbClr val="1F77B4"/>
                    </a:solidFill>
                  </a:rPr>
                  <a:t>node</a:t>
                </a:r>
                <a:r>
                  <a:rPr lang="en-US" dirty="0"/>
                  <a:t> features: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∑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3"/>
                </a:pPr>
                <a:r>
                  <a:rPr lang="en-US" dirty="0"/>
                  <a:t>Update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global</a:t>
                </a:r>
                <a:r>
                  <a:rPr lang="en-US" dirty="0"/>
                  <a:t> features: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2C5D24-D1B6-8747-800E-3E07EBC2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401" y="1679802"/>
                <a:ext cx="4036874" cy="2876300"/>
              </a:xfrm>
              <a:prstGeom prst="rect">
                <a:avLst/>
              </a:prstGeom>
              <a:blipFill>
                <a:blip r:embed="rId5"/>
                <a:stretch>
                  <a:fillRect l="-1360" t="-1274" b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84FE9FEE-8637-D847-9C8D-6D1ABD735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550" y="4645743"/>
            <a:ext cx="4127500" cy="177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FA007C-6F2A-4837-BCE4-1FED28ED78C0}"/>
              </a:ext>
            </a:extLst>
          </p:cNvPr>
          <p:cNvSpPr/>
          <p:nvPr/>
        </p:nvSpPr>
        <p:spPr>
          <a:xfrm>
            <a:off x="1101245" y="1711300"/>
            <a:ext cx="34312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Instead of static potential functions, train GNN time steppers on MD trajectories.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Differentiable neural MD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for external MD libraries such as LAMMPS</a:t>
            </a:r>
          </a:p>
        </p:txBody>
      </p:sp>
    </p:spTree>
    <p:extLst>
      <p:ext uri="{BB962C8B-B14F-4D97-AF65-F5344CB8AC3E}">
        <p14:creationId xmlns:p14="http://schemas.microsoft.com/office/powerpoint/2010/main" val="18479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 err="1"/>
              <a:t>SciML</a:t>
            </a:r>
            <a:r>
              <a:rPr lang="en-US" dirty="0"/>
              <a:t> Motivation and Aims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and algorithmic framework</a:t>
            </a:r>
          </a:p>
          <a:p>
            <a:pPr lvl="1"/>
            <a:r>
              <a:rPr lang="en-US" sz="1600" dirty="0"/>
              <a:t>Scientific computing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Optimization, modeling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124084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5975328"/>
            <a:ext cx="2705334" cy="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B940F-FD0C-4209-A611-CE963421C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259" y="3933881"/>
            <a:ext cx="4322510" cy="20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789A9-F122-4E91-0270-7A0F87F5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7CF32-1C4A-FE08-8191-E2A7261D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Simulation Rollouts in Neuromancer</a:t>
            </a:r>
          </a:p>
        </p:txBody>
      </p:sp>
      <p:pic>
        <p:nvPicPr>
          <p:cNvPr id="4" name="sand-rk2-6" descr="sand-rk2-6">
            <a:hlinkClick r:id="" action="ppaction://media"/>
            <a:extLst>
              <a:ext uri="{FF2B5EF4-FFF2-40B4-BE49-F238E27FC236}">
                <a16:creationId xmlns:a16="http://schemas.microsoft.com/office/drawing/2014/main" id="{6621A0F7-A4D7-690C-C6A5-19A021C90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373" t="19725" r="2627" b="16225"/>
          <a:stretch/>
        </p:blipFill>
        <p:spPr>
          <a:xfrm>
            <a:off x="862012" y="1959926"/>
            <a:ext cx="10607040" cy="3904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5534D-A23D-9D81-523D-1D3F2C34F1F4}"/>
              </a:ext>
            </a:extLst>
          </p:cNvPr>
          <p:cNvSpPr txBox="1"/>
          <p:nvPr/>
        </p:nvSpPr>
        <p:spPr>
          <a:xfrm>
            <a:off x="8154725" y="5679747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4372-4A82-6E66-327E-611CF9C6573A}"/>
              </a:ext>
            </a:extLst>
          </p:cNvPr>
          <p:cNvSpPr txBox="1"/>
          <p:nvPr/>
        </p:nvSpPr>
        <p:spPr>
          <a:xfrm rot="16200000">
            <a:off x="10591766" y="3727502"/>
            <a:ext cx="233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B1C0D-1AA3-D9EB-0E09-5E7819E5385A}"/>
              </a:ext>
            </a:extLst>
          </p:cNvPr>
          <p:cNvSpPr txBox="1"/>
          <p:nvPr/>
        </p:nvSpPr>
        <p:spPr>
          <a:xfrm>
            <a:off x="1470013" y="1910336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542CA-B35F-4DCF-99D7-7CD662708B63}"/>
              </a:ext>
            </a:extLst>
          </p:cNvPr>
          <p:cNvSpPr txBox="1"/>
          <p:nvPr/>
        </p:nvSpPr>
        <p:spPr>
          <a:xfrm>
            <a:off x="4864455" y="1771837"/>
            <a:ext cx="200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GNN Time Stepper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DCDBA-18EF-EED8-1A10-FC546B07E52C}"/>
              </a:ext>
            </a:extLst>
          </p:cNvPr>
          <p:cNvSpPr txBox="1"/>
          <p:nvPr/>
        </p:nvSpPr>
        <p:spPr>
          <a:xfrm>
            <a:off x="8258897" y="1910336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E2A45-0029-40AC-9210-5FB98EA032A9}"/>
              </a:ext>
            </a:extLst>
          </p:cNvPr>
          <p:cNvSpPr txBox="1"/>
          <p:nvPr/>
        </p:nvSpPr>
        <p:spPr>
          <a:xfrm>
            <a:off x="960672" y="6015335"/>
            <a:ext cx="709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Recreated results from: Learning to Simulate Complex Physics with Graph Networks Alvaro Sanchez-Gonzalez, Jonathan Godwin, Tobias Pfaff, Rex Ying, Jure </a:t>
            </a:r>
            <a:r>
              <a:rPr lang="en-US" sz="1200" dirty="0" err="1"/>
              <a:t>Leskovec</a:t>
            </a:r>
            <a:r>
              <a:rPr lang="en-US" sz="1200" dirty="0"/>
              <a:t>, Peter W. Battaglia, ICML, 2020</a:t>
            </a:r>
          </a:p>
        </p:txBody>
      </p:sp>
    </p:spTree>
    <p:extLst>
      <p:ext uri="{BB962C8B-B14F-4D97-AF65-F5344CB8AC3E}">
        <p14:creationId xmlns:p14="http://schemas.microsoft.com/office/powerpoint/2010/main" val="38074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789A9-F122-4E91-0270-7A0F87F5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97CF32-1C4A-FE08-8191-E2A7261D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98196" cy="1092483"/>
          </a:xfrm>
        </p:spPr>
        <p:txBody>
          <a:bodyPr/>
          <a:lstStyle/>
          <a:p>
            <a:r>
              <a:rPr lang="en-US" dirty="0"/>
              <a:t>Goop Simulation Rollouts in Neuromancer</a:t>
            </a:r>
          </a:p>
        </p:txBody>
      </p:sp>
      <p:pic>
        <p:nvPicPr>
          <p:cNvPr id="5" name="goop-fix2" descr="goop-fix2">
            <a:hlinkClick r:id="" action="ppaction://media"/>
            <a:extLst>
              <a:ext uri="{FF2B5EF4-FFF2-40B4-BE49-F238E27FC236}">
                <a16:creationId xmlns:a16="http://schemas.microsoft.com/office/drawing/2014/main" id="{58409749-5E9F-ECF8-EB5E-D3555B35D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223" t="22423" r="2526" b="13527"/>
          <a:stretch/>
        </p:blipFill>
        <p:spPr>
          <a:xfrm>
            <a:off x="989333" y="2144591"/>
            <a:ext cx="10515600" cy="3904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00B65-3F29-7058-0E5F-42AAC48131AB}"/>
              </a:ext>
            </a:extLst>
          </p:cNvPr>
          <p:cNvSpPr txBox="1"/>
          <p:nvPr/>
        </p:nvSpPr>
        <p:spPr>
          <a:xfrm>
            <a:off x="8154725" y="5679747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D5E22-4879-5ADD-3F94-CD5B34DA43D3}"/>
              </a:ext>
            </a:extLst>
          </p:cNvPr>
          <p:cNvSpPr txBox="1"/>
          <p:nvPr/>
        </p:nvSpPr>
        <p:spPr>
          <a:xfrm rot="16200000">
            <a:off x="10338539" y="3739077"/>
            <a:ext cx="233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4A74D-D6CD-82DA-850F-5A382357103F}"/>
              </a:ext>
            </a:extLst>
          </p:cNvPr>
          <p:cNvSpPr txBox="1"/>
          <p:nvPr/>
        </p:nvSpPr>
        <p:spPr>
          <a:xfrm>
            <a:off x="1470013" y="1910336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665AC-5AA5-7C9F-7EAE-06056E8B2460}"/>
              </a:ext>
            </a:extLst>
          </p:cNvPr>
          <p:cNvSpPr txBox="1"/>
          <p:nvPr/>
        </p:nvSpPr>
        <p:spPr>
          <a:xfrm>
            <a:off x="4864455" y="1771837"/>
            <a:ext cx="200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GNN Time Stepper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D5A76-C3E5-99D4-2EE7-875BE8616B69}"/>
              </a:ext>
            </a:extLst>
          </p:cNvPr>
          <p:cNvSpPr txBox="1"/>
          <p:nvPr/>
        </p:nvSpPr>
        <p:spPr>
          <a:xfrm>
            <a:off x="8258897" y="1910336"/>
            <a:ext cx="2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20E36-2C0A-4677-9BCB-A22E9A4DB331}"/>
              </a:ext>
            </a:extLst>
          </p:cNvPr>
          <p:cNvSpPr txBox="1"/>
          <p:nvPr/>
        </p:nvSpPr>
        <p:spPr>
          <a:xfrm>
            <a:off x="960672" y="6015335"/>
            <a:ext cx="7095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Recreated results from: Learning to Simulate Complex Physics with Graph Networks Alvaro Sanchez-Gonzalez, Jonathan Godwin, Tobias Pfaff, Rex Ying, Jure </a:t>
            </a:r>
            <a:r>
              <a:rPr lang="en-US" sz="1200" dirty="0" err="1"/>
              <a:t>Leskovec</a:t>
            </a:r>
            <a:r>
              <a:rPr lang="en-US" sz="1200" dirty="0"/>
              <a:t>, Peter W. Battaglia, ICML, 2020</a:t>
            </a:r>
          </a:p>
        </p:txBody>
      </p:sp>
    </p:spTree>
    <p:extLst>
      <p:ext uri="{BB962C8B-B14F-4D97-AF65-F5344CB8AC3E}">
        <p14:creationId xmlns:p14="http://schemas.microsoft.com/office/powerpoint/2010/main" val="24615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448389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906292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Bottom-Up Approach:</a:t>
            </a:r>
            <a:br>
              <a:rPr lang="en-US" sz="2800" dirty="0"/>
            </a:br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dirty="0">
                <a:hlinkClick r:id="rId10"/>
              </a:rPr>
              <a:t>https://github.com/pnnl/slim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24795-38DA-4642-B334-20CFE0C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ADD4A83-62CA-4BDB-9D5C-85B5BE0AAEE3}"/>
              </a:ext>
            </a:extLst>
          </p:cNvPr>
          <p:cNvSpPr txBox="1">
            <a:spLocks/>
          </p:cNvSpPr>
          <p:nvPr/>
        </p:nvSpPr>
        <p:spPr>
          <a:xfrm>
            <a:off x="1147970" y="2336517"/>
            <a:ext cx="10891630" cy="1092483"/>
          </a:xfrm>
          <a:prstGeom prst="rect">
            <a:avLst/>
          </a:prstGeom>
        </p:spPr>
        <p:txBody>
          <a:bodyPr l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000" dirty="0"/>
              <a:t>Part 3: Physics-informed </a:t>
            </a:r>
            <a:r>
              <a:rPr lang="en-US" sz="3000" b="1" dirty="0"/>
              <a:t>Modeling of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2636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1426B-BC7C-4930-AF1D-5C9B170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83D89-6068-4448-9C06-CC509541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State Space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915F6-5347-4C29-82F8-E1635CA3C1E4}"/>
              </a:ext>
            </a:extLst>
          </p:cNvPr>
          <p:cNvSpPr/>
          <p:nvPr/>
        </p:nvSpPr>
        <p:spPr>
          <a:xfrm>
            <a:off x="1436209" y="1840226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22E6B9-16C5-4616-82A8-DB76CD67467F}"/>
              </a:ext>
            </a:extLst>
          </p:cNvPr>
          <p:cNvSpPr/>
          <p:nvPr/>
        </p:nvSpPr>
        <p:spPr>
          <a:xfrm>
            <a:off x="1645262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EC3702-E948-4BDB-BF44-465826C88C03}"/>
              </a:ext>
            </a:extLst>
          </p:cNvPr>
          <p:cNvSpPr/>
          <p:nvPr/>
        </p:nvSpPr>
        <p:spPr>
          <a:xfrm>
            <a:off x="1637311" y="263933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88C78F-9C53-489F-8979-459D5FF9C929}"/>
              </a:ext>
            </a:extLst>
          </p:cNvPr>
          <p:cNvSpPr/>
          <p:nvPr/>
        </p:nvSpPr>
        <p:spPr>
          <a:xfrm>
            <a:off x="3017588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1CA543-E8CF-47BA-8325-3593F38FE31D}"/>
              </a:ext>
            </a:extLst>
          </p:cNvPr>
          <p:cNvSpPr/>
          <p:nvPr/>
        </p:nvSpPr>
        <p:spPr>
          <a:xfrm>
            <a:off x="2490417" y="2133391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4F31C-54CD-485C-9266-EC4377765FD2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flipH="1" flipV="1">
            <a:off x="2623272" y="1840226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BAF9C-F69B-4B4A-9F04-967D0A1E9A6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243929" y="2254649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530C-EC2F-458F-B0E8-AC22E8C0EB9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2760762" y="2254649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E87A11-42A8-42AD-82D9-5DE0D2527D65}"/>
              </a:ext>
            </a:extLst>
          </p:cNvPr>
          <p:cNvCxnSpPr>
            <a:stCxn id="7" idx="3"/>
            <a:endCxn id="9" idx="4"/>
          </p:cNvCxnSpPr>
          <p:nvPr/>
        </p:nvCxnSpPr>
        <p:spPr>
          <a:xfrm flipV="1">
            <a:off x="2235978" y="2375906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CBC4E73-A282-4623-ADCF-75042985734C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 flipV="1">
            <a:off x="1926538" y="1558949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9DF0A-8098-495D-86BE-D0071359D42F}"/>
              </a:ext>
            </a:extLst>
          </p:cNvPr>
          <p:cNvCxnSpPr>
            <a:cxnSpLocks/>
          </p:cNvCxnSpPr>
          <p:nvPr/>
        </p:nvCxnSpPr>
        <p:spPr>
          <a:xfrm>
            <a:off x="1194354" y="227187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263E41-F2C2-4767-9246-617B0A24D1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16255" y="2254648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5FED16-1323-45B8-9850-4C86F048D7FE}"/>
              </a:ext>
            </a:extLst>
          </p:cNvPr>
          <p:cNvSpPr txBox="1"/>
          <p:nvPr/>
        </p:nvSpPr>
        <p:spPr>
          <a:xfrm>
            <a:off x="2699484" y="2818073"/>
            <a:ext cx="1319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0D241-5569-41F5-BD19-308339701677}"/>
              </a:ext>
            </a:extLst>
          </p:cNvPr>
          <p:cNvSpPr/>
          <p:nvPr/>
        </p:nvSpPr>
        <p:spPr>
          <a:xfrm>
            <a:off x="5278016" y="1857453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A1AACA-863F-4489-8B9F-6E147243E797}"/>
              </a:ext>
            </a:extLst>
          </p:cNvPr>
          <p:cNvSpPr/>
          <p:nvPr/>
        </p:nvSpPr>
        <p:spPr>
          <a:xfrm>
            <a:off x="5487069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AA6AAB-B722-40B4-828D-32C8FEB93A2D}"/>
              </a:ext>
            </a:extLst>
          </p:cNvPr>
          <p:cNvSpPr/>
          <p:nvPr/>
        </p:nvSpPr>
        <p:spPr>
          <a:xfrm>
            <a:off x="5479118" y="2656562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9A17E8-09B9-4DC9-9D50-077D4B512604}"/>
              </a:ext>
            </a:extLst>
          </p:cNvPr>
          <p:cNvSpPr/>
          <p:nvPr/>
        </p:nvSpPr>
        <p:spPr>
          <a:xfrm>
            <a:off x="6859395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4FED2-C3C3-4A38-BA55-CE9C039F9157}"/>
              </a:ext>
            </a:extLst>
          </p:cNvPr>
          <p:cNvSpPr/>
          <p:nvPr/>
        </p:nvSpPr>
        <p:spPr>
          <a:xfrm>
            <a:off x="6332224" y="2150618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8D415-1EFC-4C0B-A6B9-CD6DBE567B94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flipH="1" flipV="1">
            <a:off x="6465079" y="1857453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540AC-2800-4CA9-A55F-BAF6B9C9272A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 flipV="1">
            <a:off x="6085736" y="2271876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931876-E426-4C9F-A407-92F48860FB49}"/>
              </a:ext>
            </a:extLst>
          </p:cNvPr>
          <p:cNvCxnSpPr>
            <a:cxnSpLocks/>
            <a:stCxn id="22" idx="6"/>
            <a:endCxn id="21" idx="1"/>
          </p:cNvCxnSpPr>
          <p:nvPr/>
        </p:nvCxnSpPr>
        <p:spPr>
          <a:xfrm>
            <a:off x="6602569" y="2271876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60A6826-EC5A-4931-8880-DAD50DAA1BD5}"/>
              </a:ext>
            </a:extLst>
          </p:cNvPr>
          <p:cNvCxnSpPr>
            <a:stCxn id="20" idx="3"/>
            <a:endCxn id="22" idx="4"/>
          </p:cNvCxnSpPr>
          <p:nvPr/>
        </p:nvCxnSpPr>
        <p:spPr>
          <a:xfrm flipV="1">
            <a:off x="6077785" y="2393133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2FA8151-947D-440C-B03A-B4E4586C82AB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5768345" y="1576176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DC432-EC46-499B-AF3E-9E90C1F9C9A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28211" y="2925553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04DFF-585D-453C-98D3-BE20138984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458062" y="2271875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A9C03-99DF-4D3E-97A1-91C637B22938}"/>
              </a:ext>
            </a:extLst>
          </p:cNvPr>
          <p:cNvSpPr txBox="1"/>
          <p:nvPr/>
        </p:nvSpPr>
        <p:spPr>
          <a:xfrm>
            <a:off x="6152532" y="2843788"/>
            <a:ext cx="162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6D712-6850-4B9A-976E-5BBA6DAAD71E}"/>
              </a:ext>
            </a:extLst>
          </p:cNvPr>
          <p:cNvSpPr/>
          <p:nvPr/>
        </p:nvSpPr>
        <p:spPr>
          <a:xfrm>
            <a:off x="5208772" y="3894529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FF2408-2A89-4CE0-BA52-1FA983A91F80}"/>
              </a:ext>
            </a:extLst>
          </p:cNvPr>
          <p:cNvSpPr/>
          <p:nvPr/>
        </p:nvSpPr>
        <p:spPr>
          <a:xfrm>
            <a:off x="5417825" y="404099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DA8B8C-EEA8-4B14-8750-78FAF5B64441}"/>
              </a:ext>
            </a:extLst>
          </p:cNvPr>
          <p:cNvSpPr/>
          <p:nvPr/>
        </p:nvSpPr>
        <p:spPr>
          <a:xfrm>
            <a:off x="5409874" y="4693638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68F39DB-0C43-473F-BCA9-42925374F134}"/>
              </a:ext>
            </a:extLst>
          </p:cNvPr>
          <p:cNvSpPr/>
          <p:nvPr/>
        </p:nvSpPr>
        <p:spPr>
          <a:xfrm>
            <a:off x="6790151" y="4040995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004D81-2768-4E70-AD4C-3C45FFF3089F}"/>
              </a:ext>
            </a:extLst>
          </p:cNvPr>
          <p:cNvSpPr/>
          <p:nvPr/>
        </p:nvSpPr>
        <p:spPr>
          <a:xfrm>
            <a:off x="6262980" y="4187694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5FEB8-ACA9-41D7-94BC-D3D1919265AE}"/>
              </a:ext>
            </a:extLst>
          </p:cNvPr>
          <p:cNvCxnSpPr>
            <a:cxnSpLocks/>
            <a:stCxn id="35" idx="0"/>
            <a:endCxn id="31" idx="0"/>
          </p:cNvCxnSpPr>
          <p:nvPr/>
        </p:nvCxnSpPr>
        <p:spPr>
          <a:xfrm flipH="1" flipV="1">
            <a:off x="6395835" y="3894529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89DBDF-C03B-43A0-B601-643F4C1FFDF5}"/>
              </a:ext>
            </a:extLst>
          </p:cNvPr>
          <p:cNvCxnSpPr>
            <a:stCxn id="32" idx="3"/>
            <a:endCxn id="35" idx="2"/>
          </p:cNvCxnSpPr>
          <p:nvPr/>
        </p:nvCxnSpPr>
        <p:spPr>
          <a:xfrm flipV="1">
            <a:off x="6016492" y="4308952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A018C3-D22A-480B-B538-A6C12142D459}"/>
              </a:ext>
            </a:extLst>
          </p:cNvPr>
          <p:cNvCxnSpPr>
            <a:cxnSpLocks/>
            <a:stCxn id="35" idx="6"/>
            <a:endCxn id="34" idx="1"/>
          </p:cNvCxnSpPr>
          <p:nvPr/>
        </p:nvCxnSpPr>
        <p:spPr>
          <a:xfrm>
            <a:off x="6533325" y="4308952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67DA34AF-A711-4294-BE72-745F78901151}"/>
              </a:ext>
            </a:extLst>
          </p:cNvPr>
          <p:cNvCxnSpPr>
            <a:stCxn id="33" idx="3"/>
            <a:endCxn id="35" idx="4"/>
          </p:cNvCxnSpPr>
          <p:nvPr/>
        </p:nvCxnSpPr>
        <p:spPr>
          <a:xfrm flipV="1">
            <a:off x="6008541" y="4430209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960B27-C2AF-4E65-BF4C-9A09D72B036E}"/>
              </a:ext>
            </a:extLst>
          </p:cNvPr>
          <p:cNvCxnSpPr>
            <a:cxnSpLocks/>
            <a:stCxn id="31" idx="0"/>
            <a:endCxn id="32" idx="1"/>
          </p:cNvCxnSpPr>
          <p:nvPr/>
        </p:nvCxnSpPr>
        <p:spPr>
          <a:xfrm rot="16200000" flipH="1" flipV="1">
            <a:off x="5699101" y="3613252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EC0CC6-7C59-4B19-9C99-0E16A5E7A4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58967" y="4962629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FF9716-11A0-4651-A702-DC5B8F19129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88818" y="4308951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51A782-0863-400D-BF41-0441EF60287A}"/>
              </a:ext>
            </a:extLst>
          </p:cNvPr>
          <p:cNvSpPr txBox="1"/>
          <p:nvPr/>
        </p:nvSpPr>
        <p:spPr>
          <a:xfrm>
            <a:off x="6152532" y="4841257"/>
            <a:ext cx="15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Hammerstein-Weiner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019EB3-8D74-4626-A2A5-4FBFB2D2F9EC}"/>
              </a:ext>
            </a:extLst>
          </p:cNvPr>
          <p:cNvSpPr/>
          <p:nvPr/>
        </p:nvSpPr>
        <p:spPr>
          <a:xfrm>
            <a:off x="9002873" y="3903805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DAB208-4EB1-49EF-903B-507B4BF9C361}"/>
              </a:ext>
            </a:extLst>
          </p:cNvPr>
          <p:cNvSpPr/>
          <p:nvPr/>
        </p:nvSpPr>
        <p:spPr>
          <a:xfrm>
            <a:off x="9211926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3A0003-CBC1-42F0-B448-FAD137DE1BDF}"/>
              </a:ext>
            </a:extLst>
          </p:cNvPr>
          <p:cNvSpPr/>
          <p:nvPr/>
        </p:nvSpPr>
        <p:spPr>
          <a:xfrm>
            <a:off x="9203975" y="4702914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557B657-6DEF-418A-A3C2-A801170E4AD8}"/>
              </a:ext>
            </a:extLst>
          </p:cNvPr>
          <p:cNvSpPr/>
          <p:nvPr/>
        </p:nvSpPr>
        <p:spPr>
          <a:xfrm>
            <a:off x="10584252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9DD20-16DB-4438-B05C-43051298FDB7}"/>
              </a:ext>
            </a:extLst>
          </p:cNvPr>
          <p:cNvSpPr/>
          <p:nvPr/>
        </p:nvSpPr>
        <p:spPr>
          <a:xfrm>
            <a:off x="10057081" y="4196970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6AA09-AFB9-42C0-A580-7484ED3F5E9C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flipH="1" flipV="1">
            <a:off x="10189936" y="3903805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78761F-B2F4-4413-BFFF-637330F8523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 flipV="1">
            <a:off x="9810593" y="4318228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6A2B9-37FE-4A73-B712-77A3FD43EFC1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>
          <a:xfrm>
            <a:off x="10327426" y="4318228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8367EDF-417A-4060-AD95-89AD2E21CB24}"/>
              </a:ext>
            </a:extLst>
          </p:cNvPr>
          <p:cNvCxnSpPr>
            <a:stCxn id="46" idx="3"/>
            <a:endCxn id="48" idx="4"/>
          </p:cNvCxnSpPr>
          <p:nvPr/>
        </p:nvCxnSpPr>
        <p:spPr>
          <a:xfrm flipV="1">
            <a:off x="9802642" y="4439485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E2B5A58-DE9C-417A-9272-548F72ED8E5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16200000" flipH="1" flipV="1">
            <a:off x="9493202" y="3622528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B843A0-896F-410E-B3FF-16ABFABF2C4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53068" y="497190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54AA43-52C8-4816-9AA0-96A973719DA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1182919" y="4318227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4A9CA1-70FE-44AF-9157-627053A10DD6}"/>
              </a:ext>
            </a:extLst>
          </p:cNvPr>
          <p:cNvSpPr txBox="1"/>
          <p:nvPr/>
        </p:nvSpPr>
        <p:spPr>
          <a:xfrm>
            <a:off x="10125733" y="4756657"/>
            <a:ext cx="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Block-Nonlinear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B6105-BF6C-4FE0-BE21-2C419EA175B0}"/>
              </a:ext>
            </a:extLst>
          </p:cNvPr>
          <p:cNvSpPr/>
          <p:nvPr/>
        </p:nvSpPr>
        <p:spPr>
          <a:xfrm>
            <a:off x="1552498" y="3865654"/>
            <a:ext cx="2374126" cy="147157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FE2D4D-D2E0-4B89-9795-CF912A32127E}"/>
              </a:ext>
            </a:extLst>
          </p:cNvPr>
          <p:cNvSpPr/>
          <p:nvPr/>
        </p:nvSpPr>
        <p:spPr>
          <a:xfrm>
            <a:off x="2081176" y="420525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xu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230D15-20D6-409B-88C0-C248E185EEB9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679843" y="4470909"/>
            <a:ext cx="337021" cy="33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FE542D-D792-48B8-B6AA-44620CA4EFE4}"/>
              </a:ext>
            </a:extLst>
          </p:cNvPr>
          <p:cNvCxnSpPr>
            <a:cxnSpLocks/>
            <a:stCxn id="58" idx="0"/>
            <a:endCxn id="58" idx="1"/>
          </p:cNvCxnSpPr>
          <p:nvPr/>
        </p:nvCxnSpPr>
        <p:spPr>
          <a:xfrm rot="16200000" flipH="1" flipV="1">
            <a:off x="2096347" y="4190079"/>
            <a:ext cx="268991" cy="299334"/>
          </a:xfrm>
          <a:prstGeom prst="curvedConnector4">
            <a:avLst>
              <a:gd name="adj1" fmla="val -84984"/>
              <a:gd name="adj2" fmla="val 17637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91CCEA-C51D-4781-8E5D-F7BBBB7FC3FE}"/>
              </a:ext>
            </a:extLst>
          </p:cNvPr>
          <p:cNvCxnSpPr>
            <a:cxnSpLocks/>
          </p:cNvCxnSpPr>
          <p:nvPr/>
        </p:nvCxnSpPr>
        <p:spPr>
          <a:xfrm>
            <a:off x="1436209" y="4612423"/>
            <a:ext cx="64496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B91D1-234C-4535-8F82-BA19A9920C57}"/>
              </a:ext>
            </a:extLst>
          </p:cNvPr>
          <p:cNvCxnSpPr>
            <a:cxnSpLocks/>
          </p:cNvCxnSpPr>
          <p:nvPr/>
        </p:nvCxnSpPr>
        <p:spPr>
          <a:xfrm flipV="1">
            <a:off x="3615531" y="4466009"/>
            <a:ext cx="523591" cy="49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3D6C553-54F4-4846-82BE-DC0F3C6933F5}"/>
              </a:ext>
            </a:extLst>
          </p:cNvPr>
          <p:cNvSpPr txBox="1"/>
          <p:nvPr/>
        </p:nvSpPr>
        <p:spPr>
          <a:xfrm>
            <a:off x="1991471" y="4894322"/>
            <a:ext cx="18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Unstructured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454B87-0C9B-4996-9924-33BA6AAA3C8B}"/>
              </a:ext>
            </a:extLst>
          </p:cNvPr>
          <p:cNvSpPr/>
          <p:nvPr/>
        </p:nvSpPr>
        <p:spPr>
          <a:xfrm>
            <a:off x="9176273" y="5668426"/>
            <a:ext cx="379409" cy="281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8AF16-21C0-45DB-9958-A622F67C73BF}"/>
              </a:ext>
            </a:extLst>
          </p:cNvPr>
          <p:cNvSpPr/>
          <p:nvPr/>
        </p:nvSpPr>
        <p:spPr>
          <a:xfrm>
            <a:off x="9176273" y="6096465"/>
            <a:ext cx="379409" cy="283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5FADB-2C52-401B-9DA9-C16D31052CE2}"/>
              </a:ext>
            </a:extLst>
          </p:cNvPr>
          <p:cNvSpPr txBox="1"/>
          <p:nvPr/>
        </p:nvSpPr>
        <p:spPr>
          <a:xfrm>
            <a:off x="9575032" y="5624547"/>
            <a:ext cx="15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E5181-87F7-43A2-900E-78530FD26B5D}"/>
              </a:ext>
            </a:extLst>
          </p:cNvPr>
          <p:cNvSpPr txBox="1"/>
          <p:nvPr/>
        </p:nvSpPr>
        <p:spPr>
          <a:xfrm>
            <a:off x="9576950" y="6044529"/>
            <a:ext cx="17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map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FFAABC-D04F-46B8-B0E3-B7579F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29255" r="33363" b="62222"/>
          <a:stretch/>
        </p:blipFill>
        <p:spPr>
          <a:xfrm>
            <a:off x="1356968" y="5675659"/>
            <a:ext cx="2807588" cy="7854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88F3C5-3227-4B1A-8252-64ED1240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74038" r="33363" b="17252"/>
          <a:stretch/>
        </p:blipFill>
        <p:spPr>
          <a:xfrm>
            <a:off x="4950161" y="5666066"/>
            <a:ext cx="2729011" cy="78025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4A86D40-0B20-4C67-A0DB-9445BBA40A22}"/>
              </a:ext>
            </a:extLst>
          </p:cNvPr>
          <p:cNvSpPr/>
          <p:nvPr/>
        </p:nvSpPr>
        <p:spPr>
          <a:xfrm>
            <a:off x="3802245" y="202871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D8F1B2-FC00-4107-BC96-BD869CAEF582}"/>
              </a:ext>
            </a:extLst>
          </p:cNvPr>
          <p:cNvSpPr/>
          <p:nvPr/>
        </p:nvSpPr>
        <p:spPr>
          <a:xfrm>
            <a:off x="633987" y="2047954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E1AA86-EFF6-4B75-9797-28A7EC27F370}"/>
              </a:ext>
            </a:extLst>
          </p:cNvPr>
          <p:cNvSpPr/>
          <p:nvPr/>
        </p:nvSpPr>
        <p:spPr>
          <a:xfrm>
            <a:off x="1239431" y="150766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7C0329-6430-44C2-92ED-D6345660887F}"/>
              </a:ext>
            </a:extLst>
          </p:cNvPr>
          <p:cNvSpPr/>
          <p:nvPr/>
        </p:nvSpPr>
        <p:spPr>
          <a:xfrm>
            <a:off x="648895" y="270959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A158D7-9DD6-4E21-9E92-F75F1AA64F52}"/>
              </a:ext>
            </a:extLst>
          </p:cNvPr>
          <p:cNvCxnSpPr>
            <a:cxnSpLocks/>
          </p:cNvCxnSpPr>
          <p:nvPr/>
        </p:nvCxnSpPr>
        <p:spPr>
          <a:xfrm>
            <a:off x="1203632" y="2934514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EBBF8E0-657D-47F3-8DF6-B7A10621BD82}"/>
              </a:ext>
            </a:extLst>
          </p:cNvPr>
          <p:cNvSpPr/>
          <p:nvPr/>
        </p:nvSpPr>
        <p:spPr>
          <a:xfrm>
            <a:off x="884205" y="4385400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C13BD-3D34-48C4-81D2-E4E1474B93DD}"/>
              </a:ext>
            </a:extLst>
          </p:cNvPr>
          <p:cNvSpPr/>
          <p:nvPr/>
        </p:nvSpPr>
        <p:spPr>
          <a:xfrm>
            <a:off x="1649053" y="389547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427D21-A122-4605-9BAF-1873E503852F}"/>
              </a:ext>
            </a:extLst>
          </p:cNvPr>
          <p:cNvSpPr/>
          <p:nvPr/>
        </p:nvSpPr>
        <p:spPr>
          <a:xfrm>
            <a:off x="2433052" y="4089717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1EB3C-83E3-42E9-BF45-A576969E67CA}"/>
              </a:ext>
            </a:extLst>
          </p:cNvPr>
          <p:cNvSpPr/>
          <p:nvPr/>
        </p:nvSpPr>
        <p:spPr>
          <a:xfrm>
            <a:off x="2453511" y="185876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7BD81A-62FE-4684-A91B-32E9F87D2870}"/>
              </a:ext>
            </a:extLst>
          </p:cNvPr>
          <p:cNvSpPr/>
          <p:nvPr/>
        </p:nvSpPr>
        <p:spPr>
          <a:xfrm>
            <a:off x="3726714" y="4112458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E4074FC-F1FF-4743-9BCE-745ED5CE2C6F}"/>
              </a:ext>
            </a:extLst>
          </p:cNvPr>
          <p:cNvSpPr/>
          <p:nvPr/>
        </p:nvSpPr>
        <p:spPr>
          <a:xfrm>
            <a:off x="3020730" y="42218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8AE785-5089-40CC-BBFA-5B1039A2E0DB}"/>
              </a:ext>
            </a:extLst>
          </p:cNvPr>
          <p:cNvSpPr/>
          <p:nvPr/>
        </p:nvSpPr>
        <p:spPr>
          <a:xfrm>
            <a:off x="8993332" y="1876498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8F300C1-685E-4148-86F5-C7668111CFD2}"/>
              </a:ext>
            </a:extLst>
          </p:cNvPr>
          <p:cNvSpPr/>
          <p:nvPr/>
        </p:nvSpPr>
        <p:spPr>
          <a:xfrm>
            <a:off x="9848325" y="2032797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EC10C3F-0900-4468-A733-F55EB75EBBBA}"/>
              </a:ext>
            </a:extLst>
          </p:cNvPr>
          <p:cNvSpPr/>
          <p:nvPr/>
        </p:nvSpPr>
        <p:spPr>
          <a:xfrm>
            <a:off x="9064028" y="2029196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02A53C-CC0F-4C11-812D-2F649A6FCCD7}"/>
              </a:ext>
            </a:extLst>
          </p:cNvPr>
          <p:cNvSpPr/>
          <p:nvPr/>
        </p:nvSpPr>
        <p:spPr>
          <a:xfrm>
            <a:off x="10632623" y="2032797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CA525-C709-4AA2-8251-4856B1439C8F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0446992" y="2301788"/>
            <a:ext cx="1856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8D004FAE-277F-49C7-8C75-477E0743F69D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 flipV="1">
            <a:off x="10020883" y="1916629"/>
            <a:ext cx="10608" cy="242944"/>
          </a:xfrm>
          <a:prstGeom prst="curvedConnector4">
            <a:avLst>
              <a:gd name="adj1" fmla="val -3452753"/>
              <a:gd name="adj2" fmla="val 16660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47D991-F098-4D15-B691-4F57A70E49AB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613121" y="2298187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63E95A2-568E-4733-AEFE-081B0212628A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1231290" y="2300754"/>
            <a:ext cx="341177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0D466A-29A2-4D25-9F48-219FDBE3AF60}"/>
              </a:ext>
            </a:extLst>
          </p:cNvPr>
          <p:cNvSpPr txBox="1"/>
          <p:nvPr/>
        </p:nvSpPr>
        <p:spPr>
          <a:xfrm>
            <a:off x="9679400" y="3053009"/>
            <a:ext cx="153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Koopman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EF4F9-65D1-499B-90D2-E75A73646A5C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9662695" y="2298187"/>
            <a:ext cx="185630" cy="36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BDEE6A-D3E9-4F00-81BD-D87A13ECC4B8}"/>
              </a:ext>
            </a:extLst>
          </p:cNvPr>
          <p:cNvSpPr txBox="1"/>
          <p:nvPr/>
        </p:nvSpPr>
        <p:spPr>
          <a:xfrm>
            <a:off x="9375778" y="2658683"/>
            <a:ext cx="1556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>
                <a:solidFill>
                  <a:schemeClr val="accent1">
                    <a:lumMod val="50000"/>
                  </a:schemeClr>
                </a:solidFill>
              </a:rPr>
              <a:t>u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US" i="1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30796" y="1533809"/>
            <a:ext cx="10573524" cy="457200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Goal: </a:t>
            </a:r>
            <a:r>
              <a:rPr lang="en-US" sz="1800" dirty="0"/>
              <a:t>provide a suite of robust methods for interpretable, data-driven time-stepping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Methods: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Learning flow maps (MLPs and RNNs) for neural ODE implicit layers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ODE solution techniques: RK45, hierarchical, higher-order, implicit, multi-step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Physically-informed models: blend expert knowledge with neural ODE construction </a:t>
            </a:r>
          </a:p>
          <a:p>
            <a:pPr>
              <a:buFont typeface=".Apple Color Emoji UI"/>
              <a:buChar char="☑️"/>
            </a:pPr>
            <a:r>
              <a:rPr lang="en-US" sz="1800" dirty="0"/>
              <a:t> Multi-agent Neural ODEs, Neural PDEs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Neural Ordinary Differential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24008-7D5F-2748-9365-7077A3876400}"/>
              </a:ext>
            </a:extLst>
          </p:cNvPr>
          <p:cNvGrpSpPr/>
          <p:nvPr/>
        </p:nvGrpSpPr>
        <p:grpSpPr>
          <a:xfrm>
            <a:off x="3406778" y="3901611"/>
            <a:ext cx="1909604" cy="1389157"/>
            <a:chOff x="6421316" y="1377897"/>
            <a:chExt cx="1909604" cy="236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/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blipFill>
                  <a:blip r:embed="rId3"/>
                  <a:stretch>
                    <a:fillRect t="-4167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B9AC5-F72A-1843-A0EE-95822A1A08C8}"/>
                </a:ext>
              </a:extLst>
            </p:cNvPr>
            <p:cNvSpPr txBox="1"/>
            <p:nvPr/>
          </p:nvSpPr>
          <p:spPr>
            <a:xfrm>
              <a:off x="6880629" y="1606163"/>
              <a:ext cx="1040670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White-box: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594F48-E722-4C4F-B38D-6D59687754E9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F6ED4-E10D-E046-90D6-B4B6FF2426E6}"/>
              </a:ext>
            </a:extLst>
          </p:cNvPr>
          <p:cNvGrpSpPr/>
          <p:nvPr/>
        </p:nvGrpSpPr>
        <p:grpSpPr>
          <a:xfrm>
            <a:off x="5534851" y="3892364"/>
            <a:ext cx="1909604" cy="1389157"/>
            <a:chOff x="8549389" y="1368650"/>
            <a:chExt cx="1909604" cy="2369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A2734-5D12-E343-B562-E9F77F70951A}"/>
                </a:ext>
              </a:extLst>
            </p:cNvPr>
            <p:cNvSpPr txBox="1"/>
            <p:nvPr/>
          </p:nvSpPr>
          <p:spPr>
            <a:xfrm>
              <a:off x="9036801" y="1583836"/>
              <a:ext cx="970137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Gray-box: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/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blipFill>
                  <a:blip r:embed="rId4"/>
                  <a:stretch>
                    <a:fillRect t="-2041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DA614E-8003-6A47-B974-4ED61A5E205A}"/>
                </a:ext>
              </a:extLst>
            </p:cNvPr>
            <p:cNvSpPr/>
            <p:nvPr/>
          </p:nvSpPr>
          <p:spPr>
            <a:xfrm>
              <a:off x="8549389" y="1368650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201A40-8CE5-A343-AFAD-3A039413CB63}"/>
              </a:ext>
            </a:extLst>
          </p:cNvPr>
          <p:cNvGrpSpPr/>
          <p:nvPr/>
        </p:nvGrpSpPr>
        <p:grpSpPr>
          <a:xfrm>
            <a:off x="7698281" y="3892364"/>
            <a:ext cx="1727900" cy="1398404"/>
            <a:chOff x="6639784" y="4411061"/>
            <a:chExt cx="2124299" cy="23694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76749-082A-8944-B826-C056CB5CD7A0}"/>
                </a:ext>
              </a:extLst>
            </p:cNvPr>
            <p:cNvSpPr txBox="1"/>
            <p:nvPr/>
          </p:nvSpPr>
          <p:spPr>
            <a:xfrm>
              <a:off x="7078634" y="4647282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 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/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blipFill>
                  <a:blip r:embed="rId5"/>
                  <a:stretch>
                    <a:fillRect l="-4819"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BDC269-9454-0243-B694-23B24EEAB6B5}"/>
                </a:ext>
              </a:extLst>
            </p:cNvPr>
            <p:cNvSpPr/>
            <p:nvPr/>
          </p:nvSpPr>
          <p:spPr>
            <a:xfrm>
              <a:off x="6639784" y="4411061"/>
              <a:ext cx="2124299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434041C-82F2-3944-805F-479EC0A83494}"/>
              </a:ext>
            </a:extLst>
          </p:cNvPr>
          <p:cNvSpPr/>
          <p:nvPr/>
        </p:nvSpPr>
        <p:spPr>
          <a:xfrm>
            <a:off x="1154608" y="5612476"/>
            <a:ext cx="9930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Applications:  </a:t>
            </a:r>
            <a:r>
              <a:rPr lang="en-US" dirty="0"/>
              <a:t>Grid infrastructure, molecular dynamics, damped-driven systems, seismic responses, building thermal dynamics, UAVs, etc.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C5A7-0E91-4881-909F-B2C5BAF1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36E66-48DE-4224-AEC7-6D5B8FC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296" y="225778"/>
            <a:ext cx="7121387" cy="1092483"/>
          </a:xfrm>
        </p:spPr>
        <p:txBody>
          <a:bodyPr/>
          <a:lstStyle/>
          <a:p>
            <a:r>
              <a:rPr lang="en-US" sz="2800" b="1" dirty="0"/>
              <a:t>Neural ODE with Runge-</a:t>
            </a:r>
            <a:r>
              <a:rPr lang="en-US" sz="2800" b="1" dirty="0" err="1"/>
              <a:t>Kutta</a:t>
            </a:r>
            <a:r>
              <a:rPr lang="en-US" sz="2800" dirty="0"/>
              <a:t> I</a:t>
            </a:r>
            <a:r>
              <a:rPr lang="en-US" sz="2800" b="1" dirty="0"/>
              <a:t>ntegration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311B9-F8C5-422A-8F0B-6821D544F3E1}"/>
                  </a:ext>
                </a:extLst>
              </p:cNvPr>
              <p:cNvSpPr txBox="1"/>
              <p:nvPr/>
            </p:nvSpPr>
            <p:spPr>
              <a:xfrm>
                <a:off x="10012587" y="1779926"/>
                <a:ext cx="21282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NN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311B9-F8C5-422A-8F0B-6821D544F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587" y="1779926"/>
                <a:ext cx="2128211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588D0F-ADEC-4448-9319-2D8C8484A50A}"/>
              </a:ext>
            </a:extLst>
          </p:cNvPr>
          <p:cNvSpPr txBox="1"/>
          <p:nvPr/>
        </p:nvSpPr>
        <p:spPr>
          <a:xfrm>
            <a:off x="6599389" y="1944429"/>
            <a:ext cx="308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Black-box neural ODE*: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20FEC-1837-454F-A036-F6C2324D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91" y="2645139"/>
            <a:ext cx="46355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F806E-8602-45C8-9BA0-9872324E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08" y="2645139"/>
            <a:ext cx="46355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779F2-686C-4AC2-8D0B-E7EBD199CA33}"/>
              </a:ext>
            </a:extLst>
          </p:cNvPr>
          <p:cNvSpPr txBox="1"/>
          <p:nvPr/>
        </p:nvSpPr>
        <p:spPr>
          <a:xfrm>
            <a:off x="1162626" y="1899704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  <a:r>
              <a:rPr lang="en-US" sz="2400" dirty="0"/>
              <a:t>: </a:t>
            </a:r>
            <a:r>
              <a:rPr lang="en-US" sz="2400" dirty="0" err="1"/>
              <a:t>Brusselator</a:t>
            </a:r>
            <a:r>
              <a:rPr lang="en-US" sz="2400" dirty="0"/>
              <a:t> oscillator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46B20-F652-462D-995E-2E4A7417709C}"/>
              </a:ext>
            </a:extLst>
          </p:cNvPr>
          <p:cNvSpPr txBox="1"/>
          <p:nvPr/>
        </p:nvSpPr>
        <p:spPr>
          <a:xfrm>
            <a:off x="5566341" y="4041582"/>
            <a:ext cx="188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Ground-truth limit cycle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B10DC-843E-49D1-B5D4-87542F237D28}"/>
              </a:ext>
            </a:extLst>
          </p:cNvPr>
          <p:cNvCxnSpPr>
            <a:cxnSpLocks/>
          </p:cNvCxnSpPr>
          <p:nvPr/>
        </p:nvCxnSpPr>
        <p:spPr>
          <a:xfrm flipV="1">
            <a:off x="7287474" y="4041582"/>
            <a:ext cx="857515" cy="3231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FEA85C-AB04-4A9B-BE4F-37701111AA28}"/>
              </a:ext>
            </a:extLst>
          </p:cNvPr>
          <p:cNvSpPr txBox="1"/>
          <p:nvPr/>
        </p:nvSpPr>
        <p:spPr>
          <a:xfrm>
            <a:off x="8304073" y="6174314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model limit cycle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BAC366-5B80-4AEF-BE74-F06A22895624}"/>
              </a:ext>
            </a:extLst>
          </p:cNvPr>
          <p:cNvCxnSpPr>
            <a:cxnSpLocks/>
          </p:cNvCxnSpPr>
          <p:nvPr/>
        </p:nvCxnSpPr>
        <p:spPr>
          <a:xfrm flipH="1" flipV="1">
            <a:off x="9288043" y="4777871"/>
            <a:ext cx="79166" cy="1396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83159-2E97-466B-BCAA-575FF3251D96}"/>
              </a:ext>
            </a:extLst>
          </p:cNvPr>
          <p:cNvCxnSpPr>
            <a:cxnSpLocks/>
          </p:cNvCxnSpPr>
          <p:nvPr/>
        </p:nvCxnSpPr>
        <p:spPr>
          <a:xfrm flipH="1">
            <a:off x="4114674" y="4364747"/>
            <a:ext cx="1639394" cy="3231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443ADF-7C0B-462E-8B71-2D73C7CDFBC0}"/>
              </a:ext>
            </a:extLst>
          </p:cNvPr>
          <p:cNvSpPr txBox="1"/>
          <p:nvPr/>
        </p:nvSpPr>
        <p:spPr>
          <a:xfrm>
            <a:off x="973187" y="6084356"/>
            <a:ext cx="582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 architecture is 2x10 MLP with Leaky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</p:txBody>
      </p:sp>
    </p:spTree>
    <p:extLst>
      <p:ext uri="{BB962C8B-B14F-4D97-AF65-F5344CB8AC3E}">
        <p14:creationId xmlns:p14="http://schemas.microsoft.com/office/powerpoint/2010/main" val="41673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24795-38DA-4642-B334-20CFE0C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ADD4A83-62CA-4BDB-9D5C-85B5BE0AAEE3}"/>
              </a:ext>
            </a:extLst>
          </p:cNvPr>
          <p:cNvSpPr txBox="1">
            <a:spLocks/>
          </p:cNvSpPr>
          <p:nvPr/>
        </p:nvSpPr>
        <p:spPr>
          <a:xfrm>
            <a:off x="1600200" y="2336517"/>
            <a:ext cx="10439400" cy="1092483"/>
          </a:xfrm>
          <a:prstGeom prst="rect">
            <a:avLst/>
          </a:prstGeom>
        </p:spPr>
        <p:txBody>
          <a:bodyPr l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000" dirty="0"/>
              <a:t>Part 3: Constrained Control of Dynamical Systems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03875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vs Deep Reinforcement Learning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991228" y="1411044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MPC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444796" y="1440549"/>
            <a:ext cx="527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RL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48623"/>
            <a:ext cx="9307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"All You Need to Know About Model Predictive Control for Buildings."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“Challenges of real-world reinforcement learning,”, 2019. </a:t>
            </a:r>
          </a:p>
          <a:p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877746" y="5621012"/>
            <a:ext cx="11161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 </a:t>
            </a:r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Differentiable Optimization as Lingua Franca for Scientific Computing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299482" y="1434228"/>
            <a:ext cx="164179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Standard form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6578991" y="1425700"/>
            <a:ext cx="272382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16" y="1949103"/>
            <a:ext cx="2386551" cy="1026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E99385-9402-4B98-8032-29A58955DF5E}"/>
              </a:ext>
            </a:extLst>
          </p:cNvPr>
          <p:cNvSpPr/>
          <p:nvPr/>
        </p:nvSpPr>
        <p:spPr>
          <a:xfrm>
            <a:off x="3997595" y="1425700"/>
            <a:ext cx="186621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Lagrangian form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9734600" y="1425700"/>
            <a:ext cx="192552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Machine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72" y="2973895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334" y="288153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2" y="1950050"/>
            <a:ext cx="2091488" cy="1076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70B50F-6598-4E9E-BDBA-B82D0EE3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153" y="2024320"/>
            <a:ext cx="2796599" cy="33342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79B542D-3702-4DD5-BDA9-4F82E8AB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813" y="2826145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2639" y="1891648"/>
            <a:ext cx="2102410" cy="6832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49925" y="4593657"/>
            <a:ext cx="20441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6806572" y="4598109"/>
            <a:ext cx="218521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9712018" y="4593657"/>
            <a:ext cx="211468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datapoints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classically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7ACA19-EF4E-4229-BEC8-9B7BC9699281}"/>
              </a:ext>
            </a:extLst>
          </p:cNvPr>
          <p:cNvSpPr/>
          <p:nvPr/>
        </p:nvSpPr>
        <p:spPr>
          <a:xfrm>
            <a:off x="3906406" y="4593657"/>
            <a:ext cx="22829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using soft constraints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instead of hard constraints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252" y="313152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B4552-8098-406B-8F7A-4E0F4A20EB05}"/>
              </a:ext>
            </a:extLst>
          </p:cNvPr>
          <p:cNvSpPr/>
          <p:nvPr/>
        </p:nvSpPr>
        <p:spPr>
          <a:xfrm>
            <a:off x="1129072" y="5785774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parametric programming (DPP): </a:t>
            </a:r>
            <a:r>
              <a:rPr lang="en-US" sz="2000" dirty="0"/>
              <a:t>a unifying approach for data-driven parametric programming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82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BC2AB-EF8F-44F4-A5AF-86E53260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BBFD00-1196-47CD-98F7-E63F3F0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 Policy Gradients and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828A1-1C56-4176-9BC6-02FEA7FD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73" y="1631725"/>
            <a:ext cx="3143037" cy="10083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3E532926-FC3F-4C12-8B0C-DB015904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1" y="3281287"/>
            <a:ext cx="4037310" cy="103858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A40FE25-9866-485E-B9B3-9EEB6C7B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656" y="4465361"/>
            <a:ext cx="3912788" cy="195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684ED-BF41-4D95-9F8D-8B914002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973" y="2761517"/>
            <a:ext cx="3574471" cy="37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5E53A9-5914-48A0-A005-AF54F20229B5}"/>
              </a:ext>
            </a:extLst>
          </p:cNvPr>
          <p:cNvSpPr txBox="1"/>
          <p:nvPr/>
        </p:nvSpPr>
        <p:spPr>
          <a:xfrm>
            <a:off x="983563" y="2758067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Reward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D4325-4BD6-4885-9D82-A245D6A4493D}"/>
              </a:ext>
            </a:extLst>
          </p:cNvPr>
          <p:cNvSpPr txBox="1"/>
          <p:nvPr/>
        </p:nvSpPr>
        <p:spPr>
          <a:xfrm>
            <a:off x="1024964" y="1706652"/>
            <a:ext cx="1135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Policy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8EF31-6B5A-4092-B66F-64E3D8562087}"/>
              </a:ext>
            </a:extLst>
          </p:cNvPr>
          <p:cNvSpPr txBox="1"/>
          <p:nvPr/>
        </p:nvSpPr>
        <p:spPr>
          <a:xfrm>
            <a:off x="983563" y="3404099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Constraints</a:t>
            </a:r>
          </a:p>
          <a:p>
            <a:r>
              <a:rPr lang="en-US" sz="1400" dirty="0"/>
              <a:t>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6467F-B82A-41A7-B950-8D1D4A94AE03}"/>
              </a:ext>
            </a:extLst>
          </p:cNvPr>
          <p:cNvSpPr txBox="1"/>
          <p:nvPr/>
        </p:nvSpPr>
        <p:spPr>
          <a:xfrm>
            <a:off x="983563" y="4532446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Direct policy gradients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0915564-8D07-4A3F-9D22-489A58EE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157" y="1446623"/>
            <a:ext cx="4581841" cy="255543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A38556B-0985-45E1-B972-5337F7B3E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126" y="3984469"/>
            <a:ext cx="4537142" cy="2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5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747922" y="5776932"/>
            <a:ext cx="510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Vrabie, </a:t>
            </a:r>
            <a:r>
              <a:rPr lang="en-US" sz="1200" b="1" dirty="0"/>
              <a:t>Learning Stochastic Parametric Differentiable Predictive Control Policies,</a:t>
            </a:r>
            <a:r>
              <a:rPr lang="en-US" sz="1200" dirty="0"/>
              <a:t> under review for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4" y="1674071"/>
            <a:ext cx="4469631" cy="2682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4" y="4558896"/>
            <a:ext cx="4239416" cy="97011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642BBC0-35AE-4DA6-B7BE-4D78C37E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6" y="5641511"/>
            <a:ext cx="4394439" cy="990711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7EA6C6E0-0B65-41DB-87A5-F2397316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4" y="1480251"/>
            <a:ext cx="5556433" cy="4230855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6BB618-7399-4495-9D3A-664323C74CC4}"/>
              </a:ext>
            </a:extLst>
          </p:cNvPr>
          <p:cNvSpPr/>
          <p:nvPr/>
        </p:nvSpPr>
        <p:spPr>
          <a:xfrm>
            <a:off x="4727540" y="2806179"/>
            <a:ext cx="1638472" cy="507741"/>
          </a:xfrm>
          <a:prstGeom prst="wedgeRoundRectCallout">
            <a:avLst>
              <a:gd name="adj1" fmla="val -76859"/>
              <a:gd name="adj2" fmla="val 61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C3831AF-0F8E-49F3-B074-EEEB0C5A06B7}"/>
              </a:ext>
            </a:extLst>
          </p:cNvPr>
          <p:cNvSpPr/>
          <p:nvPr/>
        </p:nvSpPr>
        <p:spPr>
          <a:xfrm>
            <a:off x="4727539" y="3467698"/>
            <a:ext cx="1638473" cy="507741"/>
          </a:xfrm>
          <a:prstGeom prst="wedgeRoundRectCallout">
            <a:avLst>
              <a:gd name="adj1" fmla="val -74004"/>
              <a:gd name="adj2" fmla="val 133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Uncertainties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AF6BAB7-3EF3-4E68-90DE-2E43924B08AA}"/>
              </a:ext>
            </a:extLst>
          </p:cNvPr>
          <p:cNvSpPr/>
          <p:nvPr/>
        </p:nvSpPr>
        <p:spPr>
          <a:xfrm>
            <a:off x="3515358" y="1472039"/>
            <a:ext cx="2709392" cy="585935"/>
          </a:xfrm>
          <a:prstGeom prst="wedgeRoundRectCallout">
            <a:avLst>
              <a:gd name="adj1" fmla="val -65402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Parametric Reward Function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B3C9531-ACE2-4EC3-BA39-9CD2F726B4E0}"/>
              </a:ext>
            </a:extLst>
          </p:cNvPr>
          <p:cNvSpPr/>
          <p:nvPr/>
        </p:nvSpPr>
        <p:spPr>
          <a:xfrm>
            <a:off x="854762" y="5418138"/>
            <a:ext cx="1524393" cy="585935"/>
          </a:xfrm>
          <a:prstGeom prst="wedgeRoundRectCallout">
            <a:avLst>
              <a:gd name="adj1" fmla="val 74481"/>
              <a:gd name="adj2" fmla="val 313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Sensitivities</a:t>
            </a:r>
          </a:p>
        </p:txBody>
      </p:sp>
    </p:spTree>
    <p:extLst>
      <p:ext uri="{BB962C8B-B14F-4D97-AF65-F5344CB8AC3E}">
        <p14:creationId xmlns:p14="http://schemas.microsoft.com/office/powerpoint/2010/main" val="42550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747922" y="5776932"/>
            <a:ext cx="510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Vrabie, </a:t>
            </a:r>
            <a:r>
              <a:rPr lang="en-US" sz="1200" b="1" dirty="0"/>
              <a:t>Learning Stochastic Parametric Differentiable Predictive Control Policies,</a:t>
            </a:r>
            <a:r>
              <a:rPr lang="en-US" sz="1200" dirty="0"/>
              <a:t> under review for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4" y="1674071"/>
            <a:ext cx="4469631" cy="2682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4" y="4558896"/>
            <a:ext cx="4239416" cy="97011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642BBC0-35AE-4DA6-B7BE-4D78C37E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16" y="5641511"/>
            <a:ext cx="4394439" cy="99071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86BB618-7399-4495-9D3A-664323C74CC4}"/>
              </a:ext>
            </a:extLst>
          </p:cNvPr>
          <p:cNvSpPr/>
          <p:nvPr/>
        </p:nvSpPr>
        <p:spPr>
          <a:xfrm>
            <a:off x="4727540" y="2806179"/>
            <a:ext cx="1638472" cy="507741"/>
          </a:xfrm>
          <a:prstGeom prst="wedgeRoundRectCallout">
            <a:avLst>
              <a:gd name="adj1" fmla="val -76859"/>
              <a:gd name="adj2" fmla="val 613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C3831AF-0F8E-49F3-B074-EEEB0C5A06B7}"/>
              </a:ext>
            </a:extLst>
          </p:cNvPr>
          <p:cNvSpPr/>
          <p:nvPr/>
        </p:nvSpPr>
        <p:spPr>
          <a:xfrm>
            <a:off x="4727539" y="3467698"/>
            <a:ext cx="1638473" cy="507741"/>
          </a:xfrm>
          <a:prstGeom prst="wedgeRoundRectCallout">
            <a:avLst>
              <a:gd name="adj1" fmla="val -74004"/>
              <a:gd name="adj2" fmla="val 133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Uncertainties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AF6BAB7-3EF3-4E68-90DE-2E43924B08AA}"/>
              </a:ext>
            </a:extLst>
          </p:cNvPr>
          <p:cNvSpPr/>
          <p:nvPr/>
        </p:nvSpPr>
        <p:spPr>
          <a:xfrm>
            <a:off x="3515358" y="1472039"/>
            <a:ext cx="2709392" cy="585935"/>
          </a:xfrm>
          <a:prstGeom prst="wedgeRoundRectCallout">
            <a:avLst>
              <a:gd name="adj1" fmla="val -65402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Parametric Reward Function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B3C9531-ACE2-4EC3-BA39-9CD2F726B4E0}"/>
              </a:ext>
            </a:extLst>
          </p:cNvPr>
          <p:cNvSpPr/>
          <p:nvPr/>
        </p:nvSpPr>
        <p:spPr>
          <a:xfrm>
            <a:off x="854762" y="5418138"/>
            <a:ext cx="1524393" cy="585935"/>
          </a:xfrm>
          <a:prstGeom prst="wedgeRoundRectCallout">
            <a:avLst>
              <a:gd name="adj1" fmla="val 74481"/>
              <a:gd name="adj2" fmla="val 313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Sensitivities</a:t>
            </a:r>
          </a:p>
        </p:txBody>
      </p:sp>
      <p:pic>
        <p:nvPicPr>
          <p:cNvPr id="15" name="Picture 14" descr="Chart, bubble chart&#10;&#10;Description automatically generated">
            <a:extLst>
              <a:ext uri="{FF2B5EF4-FFF2-40B4-BE49-F238E27FC236}">
                <a16:creationId xmlns:a16="http://schemas.microsoft.com/office/drawing/2014/main" id="{A230D167-DEAC-4C2E-BD83-7BD8717FE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473" y="1399572"/>
            <a:ext cx="5718202" cy="42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6181534"/>
            <a:ext cx="4225785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</a:t>
            </a:r>
            <a:r>
              <a:rPr lang="en-US" sz="1200" b="1" dirty="0"/>
              <a:t>Deep Learning Explicit Differentiable Predictive Control Laws for Buildings</a:t>
            </a:r>
            <a:r>
              <a:rPr lang="en-US" sz="12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518583"/>
            <a:ext cx="414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multi-input multi-output nonlinear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(accepted)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</a:t>
            </a:r>
            <a:r>
              <a:rPr lang="en-US" sz="1200" dirty="0" err="1"/>
              <a:t>Drgona</a:t>
            </a:r>
            <a:r>
              <a:rPr lang="en-US" sz="1200" dirty="0"/>
              <a:t>, Karol </a:t>
            </a:r>
            <a:r>
              <a:rPr lang="en-US" sz="1200" dirty="0" err="1"/>
              <a:t>Kis</a:t>
            </a:r>
            <a:r>
              <a:rPr lang="en-US" sz="1200" dirty="0"/>
              <a:t>, Aaron </a:t>
            </a:r>
            <a:r>
              <a:rPr lang="en-US" sz="1200" dirty="0" err="1"/>
              <a:t>Tuor</a:t>
            </a:r>
            <a:r>
              <a:rPr lang="en-US" sz="1200" dirty="0"/>
              <a:t>, </a:t>
            </a:r>
            <a:r>
              <a:rPr lang="en-US" sz="1200" dirty="0" err="1"/>
              <a:t>Draguna</a:t>
            </a:r>
            <a:r>
              <a:rPr lang="en-US" sz="1200" dirty="0"/>
              <a:t> </a:t>
            </a:r>
            <a:r>
              <a:rPr lang="en-US" sz="1200" dirty="0" err="1"/>
              <a:t>Vrabie</a:t>
            </a:r>
            <a:r>
              <a:rPr lang="en-US" sz="1200" dirty="0"/>
              <a:t>, Martin </a:t>
            </a:r>
            <a:r>
              <a:rPr lang="en-US" sz="1200" dirty="0" err="1"/>
              <a:t>Klauco</a:t>
            </a:r>
            <a:r>
              <a:rPr lang="en-US" sz="1200" dirty="0"/>
              <a:t>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arXiv:2011.03699 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2A6D3-5AA8-4E78-9375-3864028A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83" y="2250891"/>
            <a:ext cx="2283553" cy="143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110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A3B2715-5D95-45C4-A29E-D20A664E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36" y="2662404"/>
            <a:ext cx="1847977" cy="101544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94262-A09A-423E-81C8-72260E22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62" y="1523738"/>
            <a:ext cx="1838551" cy="1033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837FB-8319-4B24-A787-7C040770A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772" y="603481"/>
            <a:ext cx="2874533" cy="1530367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49" y="5133443"/>
            <a:ext cx="2003123" cy="143277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0044AB-3ABE-48AB-B05D-B2677A83EF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76" y="4465142"/>
            <a:ext cx="2617637" cy="211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75EF0-3A9E-4BC3-A33E-96D6127AA7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3" r="5350" b="12182"/>
          <a:stretch/>
        </p:blipFill>
        <p:spPr>
          <a:xfrm>
            <a:off x="5374963" y="2260281"/>
            <a:ext cx="2471188" cy="119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C42BC-96BA-4ECF-8207-D7B1521C8E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50000"/>
          <a:stretch/>
        </p:blipFill>
        <p:spPr>
          <a:xfrm>
            <a:off x="5430774" y="3653198"/>
            <a:ext cx="2575719" cy="655574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2073" y="1562914"/>
            <a:ext cx="4492890" cy="4560617"/>
          </a:xfrm>
        </p:spPr>
        <p:txBody>
          <a:bodyPr vert="horz" lIns="76200" tIns="38100" rIns="76200" bIns="38100" rtlCol="0" anchor="t">
            <a:normAutofit fontScale="92500" lnSpcReduction="2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NeuroMANCER</a:t>
            </a:r>
            <a:endParaRPr lang="en-US" sz="2000" b="1" dirty="0">
              <a:latin typeface="Arial"/>
              <a:cs typeface="Arial"/>
            </a:endParaRP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Constrained optimization solvers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Mixed-integer programs (MIP)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non-convex parametric constrained optimization problems</a:t>
            </a:r>
          </a:p>
          <a:p>
            <a:pPr marL="457182" lvl="1" indent="0">
              <a:buNone/>
            </a:pPr>
            <a:endParaRPr lang="en-US" sz="1800" dirty="0">
              <a:latin typeface="Arial"/>
              <a:cs typeface="Arial"/>
              <a:hlinkClick r:id="rId12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D70817-D2B5-4B5D-8C54-A80CFE0F4B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0678" y="5167314"/>
            <a:ext cx="2003123" cy="1507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D4665C-66DA-4D31-B592-CB792B84FAE4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12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14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9C617D6E-8642-4559-99E2-B3EC37747F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2601" y="3738334"/>
            <a:ext cx="3939043" cy="13818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D83DEFE-3CE4-40AF-B934-E4C10ED9B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2547" y="627331"/>
            <a:ext cx="1652981" cy="15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ED19-75E4-0949-BCC7-CA6C54B1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B0A25-8152-C64A-A935-9C213967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6" y="2766218"/>
            <a:ext cx="5450774" cy="1853283"/>
          </a:xfrm>
        </p:spPr>
        <p:txBody>
          <a:bodyPr/>
          <a:lstStyle/>
          <a:p>
            <a:r>
              <a:rPr lang="en-US" sz="4500" dirty="0"/>
              <a:t>Additional details on Neuromancer Technology</a:t>
            </a:r>
          </a:p>
        </p:txBody>
      </p:sp>
    </p:spTree>
    <p:extLst>
      <p:ext uri="{BB962C8B-B14F-4D97-AF65-F5344CB8AC3E}">
        <p14:creationId xmlns:p14="http://schemas.microsoft.com/office/powerpoint/2010/main" val="3922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614079"/>
          </a:xfrm>
        </p:spPr>
        <p:txBody>
          <a:bodyPr>
            <a:normAutofit/>
          </a:bodyPr>
          <a:lstStyle/>
          <a:p>
            <a:r>
              <a:rPr lang="en-US" dirty="0" err="1"/>
              <a:t>NeuroMANCER</a:t>
            </a:r>
            <a:r>
              <a:rPr lang="en-US" dirty="0"/>
              <a:t> Library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91DD66-2669-4A90-8FC8-1CF7BF59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78" y="1113183"/>
            <a:ext cx="9651994" cy="60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8966F-5694-F94A-B9E7-4A12F136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anchor="b"/>
          <a:lstStyle/>
          <a:p>
            <a:pPr lvl="0"/>
            <a:fld id="{FE7A4BB3-E848-5A44-82DF-322201952CD8}" type="slidenum">
              <a:rPr lang="en-US" noProof="0"/>
              <a:pPr lvl="0"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CFD1C5-9C1A-D04B-9C5C-9DDCCD2B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99" y="225778"/>
            <a:ext cx="7292244" cy="1092483"/>
          </a:xfrm>
        </p:spPr>
        <p:txBody>
          <a:bodyPr>
            <a:normAutofit/>
          </a:bodyPr>
          <a:lstStyle/>
          <a:p>
            <a:r>
              <a:rPr lang="en-US" dirty="0" err="1"/>
              <a:t>NeuroMANCER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7FEA-2D13-BB49-8F55-5AB58405AF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09402" y="1570869"/>
            <a:ext cx="7292244" cy="5057772"/>
          </a:xfrm>
        </p:spPr>
        <p:txBody>
          <a:bodyPr lIns="91440" tIns="45720" rIns="91440" bIns="45720" anchor="t">
            <a:normAutofit/>
          </a:bodyPr>
          <a:lstStyle/>
          <a:p>
            <a:pPr marL="227965" indent="-227965"/>
            <a:r>
              <a:rPr lang="en-US" sz="2000" b="1" dirty="0"/>
              <a:t>Neural Modules with Adaptive Nonlinear Constraints and Efficient Regularizations</a:t>
            </a:r>
          </a:p>
          <a:p>
            <a:pPr marL="685147" lvl="1" indent="-227965"/>
            <a:r>
              <a:rPr lang="en-US" sz="1800" b="1" dirty="0"/>
              <a:t>Open-source scientific machine learning</a:t>
            </a:r>
            <a:r>
              <a:rPr lang="en-US" sz="1800" dirty="0"/>
              <a:t> (</a:t>
            </a:r>
            <a:r>
              <a:rPr lang="en-US" sz="1800" b="1" dirty="0" err="1"/>
              <a:t>SciML</a:t>
            </a:r>
            <a:r>
              <a:rPr lang="en-US" sz="1800" dirty="0"/>
              <a:t>) framework in Python for integrating deep learning, constrained optimization, and physics-based modeling</a:t>
            </a:r>
            <a:endParaRPr lang="en-US" sz="1800" dirty="0">
              <a:latin typeface="Arial"/>
              <a:cs typeface="Arial"/>
            </a:endParaRPr>
          </a:p>
          <a:p>
            <a:pPr marL="227965" indent="-227965"/>
            <a:r>
              <a:rPr lang="en-US" sz="2000" b="1" dirty="0">
                <a:latin typeface="Arial"/>
                <a:cs typeface="Arial"/>
              </a:rPr>
              <a:t>Current applications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Molecular dynamics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Power systems 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Building modeling and control 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UAV modeling and control</a:t>
            </a:r>
          </a:p>
          <a:p>
            <a:pPr marL="227965" indent="-227965"/>
            <a:r>
              <a:rPr lang="en-US" sz="2000" b="1" dirty="0">
                <a:latin typeface="Arial"/>
                <a:cs typeface="Arial"/>
              </a:rPr>
              <a:t>Methods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Parametric programming (Sensitivity Analysis)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Differentiable programming (Automatic Differentiation)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35E16DDD-5BB2-4F26-BCDC-00B1991F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180" y="1570869"/>
            <a:ext cx="2838890" cy="202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4E3A2-3E4D-4C5C-9535-3EDB3D494CFE}"/>
              </a:ext>
            </a:extLst>
          </p:cNvPr>
          <p:cNvSpPr txBox="1"/>
          <p:nvPr/>
        </p:nvSpPr>
        <p:spPr>
          <a:xfrm>
            <a:off x="1735194" y="59138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pnnl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neuromancer</a:t>
            </a:r>
            <a:endParaRPr lang="en-US" dirty="0"/>
          </a:p>
        </p:txBody>
      </p:sp>
      <p:pic>
        <p:nvPicPr>
          <p:cNvPr id="10" name="Picture 2" descr="How the Swiss Army Knife was the iPhone of its day | Cult of Mac">
            <a:extLst>
              <a:ext uri="{FF2B5EF4-FFF2-40B4-BE49-F238E27FC236}">
                <a16:creationId xmlns:a16="http://schemas.microsoft.com/office/drawing/2014/main" id="{2C0DC9D1-A633-43B1-B327-67D92585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46" y="3600600"/>
            <a:ext cx="3360268" cy="29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15A74-8360-4287-997F-F36C0D1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3ACB-46BE-454A-BE8E-24664CB5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r>
              <a:rPr lang="en-US" dirty="0"/>
              <a:t> Supported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1252F-6093-42EE-9778-ED4E7768E6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24339" y="1639956"/>
            <a:ext cx="6849716" cy="4572001"/>
          </a:xfrm>
        </p:spPr>
        <p:txBody>
          <a:bodyPr/>
          <a:lstStyle/>
          <a:p>
            <a:r>
              <a:rPr lang="en-US" sz="2000" b="1" dirty="0"/>
              <a:t>Differentiable constrained optimization</a:t>
            </a:r>
            <a:endParaRPr lang="en-US" sz="2000" dirty="0"/>
          </a:p>
          <a:p>
            <a:pPr lvl="1"/>
            <a:r>
              <a:rPr lang="en-US" dirty="0"/>
              <a:t>Linear, Quadratic, Nonlinear programs (LP, QP, NLP)</a:t>
            </a:r>
          </a:p>
          <a:p>
            <a:pPr lvl="1"/>
            <a:r>
              <a:rPr lang="en-US" dirty="0"/>
              <a:t>Combinatorial optimization (ongoing)</a:t>
            </a:r>
            <a:endParaRPr lang="en-US" sz="2000" b="1" dirty="0"/>
          </a:p>
          <a:p>
            <a:r>
              <a:rPr lang="en-US" sz="2000" b="1" dirty="0"/>
              <a:t>Constrained machine learning </a:t>
            </a:r>
          </a:p>
          <a:p>
            <a:pPr lvl="1"/>
            <a:r>
              <a:rPr lang="en-US" dirty="0"/>
              <a:t>Deep learning (PINN, structured RNN, MLP, </a:t>
            </a:r>
            <a:r>
              <a:rPr lang="en-US" dirty="0" err="1"/>
              <a:t>ResNet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Graph neural nets (GNNs)</a:t>
            </a:r>
            <a:endParaRPr lang="en-US" sz="2000" b="1" dirty="0"/>
          </a:p>
          <a:p>
            <a:r>
              <a:rPr lang="en-US" sz="2000" b="1" dirty="0"/>
              <a:t>Modeling of dynamical systems</a:t>
            </a:r>
          </a:p>
          <a:p>
            <a:pPr lvl="1"/>
            <a:r>
              <a:rPr lang="en-US" dirty="0"/>
              <a:t>Neural state space models (NSSM)</a:t>
            </a:r>
          </a:p>
          <a:p>
            <a:pPr lvl="1"/>
            <a:r>
              <a:rPr lang="en-US" dirty="0"/>
              <a:t>Neural ordinary differential equations (NODE)</a:t>
            </a:r>
          </a:p>
          <a:p>
            <a:r>
              <a:rPr lang="en-US" sz="2000" b="1" dirty="0"/>
              <a:t>Optimal control of dynamical systems</a:t>
            </a:r>
            <a:endParaRPr lang="en-US" sz="2000" dirty="0"/>
          </a:p>
          <a:p>
            <a:pPr lvl="1"/>
            <a:r>
              <a:rPr lang="en-US" dirty="0"/>
              <a:t>Differentiable predictive control (DPC)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EBD1C-1822-4849-A328-6F986CF3DB9C}"/>
              </a:ext>
            </a:extLst>
          </p:cNvPr>
          <p:cNvSpPr txBox="1"/>
          <p:nvPr/>
        </p:nvSpPr>
        <p:spPr>
          <a:xfrm>
            <a:off x="1089577" y="5896018"/>
            <a:ext cx="853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https://github.com/pnnl/neuromancer/tree/master/examples</a:t>
            </a:r>
            <a:r>
              <a:rPr lang="en-US" dirty="0"/>
              <a:t> </a:t>
            </a:r>
          </a:p>
        </p:txBody>
      </p:sp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6E04D1DF-717F-40BF-9C28-F18A4619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88" y="4214192"/>
            <a:ext cx="3561206" cy="2626853"/>
          </a:xfrm>
          <a:prstGeom prst="rect">
            <a:avLst/>
          </a:prstGeom>
        </p:spPr>
      </p:pic>
      <p:pic>
        <p:nvPicPr>
          <p:cNvPr id="8" name="Picture 7" descr="A picture containing polygon&#10;&#10;Description automatically generated">
            <a:extLst>
              <a:ext uri="{FF2B5EF4-FFF2-40B4-BE49-F238E27FC236}">
                <a16:creationId xmlns:a16="http://schemas.microsoft.com/office/drawing/2014/main" id="{8722B4F2-D018-4025-B59B-98B59200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360" y="1351773"/>
            <a:ext cx="3561206" cy="28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24795-38DA-4642-B334-20CFE0C4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9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ADD4A83-62CA-4BDB-9D5C-85B5BE0AAEE3}"/>
              </a:ext>
            </a:extLst>
          </p:cNvPr>
          <p:cNvSpPr txBox="1">
            <a:spLocks/>
          </p:cNvSpPr>
          <p:nvPr/>
        </p:nvSpPr>
        <p:spPr>
          <a:xfrm>
            <a:off x="1928191" y="2336517"/>
            <a:ext cx="9119152" cy="1092483"/>
          </a:xfrm>
          <a:prstGeom prst="rect">
            <a:avLst/>
          </a:prstGeom>
        </p:spPr>
        <p:txBody>
          <a:bodyPr lIns="0" anchor="b"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000" dirty="0"/>
              <a:t>Part 1: Differentiable 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0197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26107</TotalTime>
  <Words>2524</Words>
  <Application>Microsoft Office PowerPoint</Application>
  <PresentationFormat>Widescreen</PresentationFormat>
  <Paragraphs>384</Paragraphs>
  <Slides>40</Slides>
  <Notes>24</Notes>
  <HiddenSlides>11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.Apple Color Emoji UI</vt:lpstr>
      <vt:lpstr>Arial</vt:lpstr>
      <vt:lpstr>Calibri</vt:lpstr>
      <vt:lpstr>Cambria Math</vt:lpstr>
      <vt:lpstr>Consolas</vt:lpstr>
      <vt:lpstr>Wingdings</vt:lpstr>
      <vt:lpstr>PNNL Light Theme</vt:lpstr>
      <vt:lpstr>1_PNNL Light Theme</vt:lpstr>
      <vt:lpstr>PNNL_Option_4</vt:lpstr>
      <vt:lpstr>1_PNNL_Option_4</vt:lpstr>
      <vt:lpstr>Differentiable Optimization as Lingua Franca for Scientific Machine Learning </vt:lpstr>
      <vt:lpstr>SciML Motivation and Aims</vt:lpstr>
      <vt:lpstr>Differentiable Optimization as Lingua Franca for Scientific Computing </vt:lpstr>
      <vt:lpstr>Differentiable Parametric Programming: Generalization of PINNs</vt:lpstr>
      <vt:lpstr>Differentiable Parametric Programming: Generalization of PINNs</vt:lpstr>
      <vt:lpstr>Differentiable Parametric Programming: Generalization of PINNs</vt:lpstr>
      <vt:lpstr>NeuroMANCER Framework</vt:lpstr>
      <vt:lpstr>NeuroMANCER Supported Problems</vt:lpstr>
      <vt:lpstr>PowerPoint Presentation</vt:lpstr>
      <vt:lpstr>Differentiable Constrained Optimization</vt:lpstr>
      <vt:lpstr>Differentiable Constrained Optimization in NeuroMANCER: Computational Graphs </vt:lpstr>
      <vt:lpstr>Differentiable Constrained Optimization in NeuroMANCER: Motivating Examples </vt:lpstr>
      <vt:lpstr>PowerPoint Presentation</vt:lpstr>
      <vt:lpstr> Molecular Dynamics via Empirical Potentials</vt:lpstr>
      <vt:lpstr> Molecular Dynamics via Quantum Simulations</vt:lpstr>
      <vt:lpstr> Molecular Dynamics via Deep Potentials</vt:lpstr>
      <vt:lpstr>Deep Potential Networks for Molecular Dynamics Simulations</vt:lpstr>
      <vt:lpstr>Comparing Deep MD Potential Functions</vt:lpstr>
      <vt:lpstr>Graph Neural Time Steppers for MD</vt:lpstr>
      <vt:lpstr>Sand Simulation Rollouts in Neuromancer</vt:lpstr>
      <vt:lpstr>Goop Simulation Rollouts in Neuromancer</vt:lpstr>
      <vt:lpstr>Bottom-Up Approach: Structured Linear Maps (SLiM)</vt:lpstr>
      <vt:lpstr>PowerPoint Presentation</vt:lpstr>
      <vt:lpstr>Neural State Space Models</vt:lpstr>
      <vt:lpstr>Neural Ordinary Differential Equations</vt:lpstr>
      <vt:lpstr>Neural ODE with Runge-Kutta Integration</vt:lpstr>
      <vt:lpstr>PowerPoint Presentation</vt:lpstr>
      <vt:lpstr>Model Predictive Control vs Deep Reinforcement Learning</vt:lpstr>
      <vt:lpstr>Differentiable Predictive Control</vt:lpstr>
      <vt:lpstr> Learning to Stabilize Unstable System </vt:lpstr>
      <vt:lpstr>DPC Policy Gradients and Optimization</vt:lpstr>
      <vt:lpstr>Dynamics of DPC Control Policy Learning </vt:lpstr>
      <vt:lpstr>Stochastic Parametric Differentiable Predictive Control</vt:lpstr>
      <vt:lpstr>Stochastic Parametric Differentiable Predictive Control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Conclusion</vt:lpstr>
      <vt:lpstr>Additional details on Neuromancer Technology</vt:lpstr>
      <vt:lpstr>NeuroMANCER Library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782</cp:revision>
  <cp:lastPrinted>2019-12-16T18:31:13Z</cp:lastPrinted>
  <dcterms:created xsi:type="dcterms:W3CDTF">2018-09-04T17:32:37Z</dcterms:created>
  <dcterms:modified xsi:type="dcterms:W3CDTF">2022-04-26T14:37:28Z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